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64" r:id="rId3"/>
    <p:sldId id="365" r:id="rId4"/>
    <p:sldId id="351" r:id="rId5"/>
    <p:sldId id="366" r:id="rId6"/>
    <p:sldId id="355" r:id="rId7"/>
    <p:sldId id="352" r:id="rId8"/>
    <p:sldId id="356" r:id="rId9"/>
    <p:sldId id="353" r:id="rId10"/>
    <p:sldId id="354" r:id="rId11"/>
    <p:sldId id="361" r:id="rId12"/>
    <p:sldId id="360" r:id="rId13"/>
    <p:sldId id="359" r:id="rId14"/>
    <p:sldId id="362" r:id="rId15"/>
    <p:sldId id="363" r:id="rId16"/>
    <p:sldId id="329" r:id="rId17"/>
    <p:sldId id="309" r:id="rId18"/>
    <p:sldId id="341" r:id="rId19"/>
    <p:sldId id="308" r:id="rId20"/>
    <p:sldId id="310" r:id="rId21"/>
    <p:sldId id="312"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5439" autoAdjust="0"/>
  </p:normalViewPr>
  <p:slideViewPr>
    <p:cSldViewPr>
      <p:cViewPr varScale="1">
        <p:scale>
          <a:sx n="72" d="100"/>
          <a:sy n="72" d="100"/>
        </p:scale>
        <p:origin x="12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7706C-73AB-4CE7-B8A3-0EE7ECBFC84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54DD06-3D01-48F2-A340-F6151EB35D14}">
      <dgm:prSet phldrT="[Text]"/>
      <dgm:spPr/>
      <dgm:t>
        <a:bodyPr/>
        <a:lstStyle/>
        <a:p>
          <a:r>
            <a:rPr lang="en-US" dirty="0"/>
            <a:t>Process</a:t>
          </a:r>
        </a:p>
      </dgm:t>
    </dgm:pt>
    <dgm:pt modelId="{FF6B95AD-7942-4CEA-B8BB-DC9DB07019E9}" type="parTrans" cxnId="{39358D09-33C8-45A5-9566-5ABDC64AC257}">
      <dgm:prSet/>
      <dgm:spPr/>
      <dgm:t>
        <a:bodyPr/>
        <a:lstStyle/>
        <a:p>
          <a:endParaRPr lang="en-US"/>
        </a:p>
      </dgm:t>
    </dgm:pt>
    <dgm:pt modelId="{2F98D989-F443-4871-AAD7-718EF8133E7A}" type="sibTrans" cxnId="{39358D09-33C8-45A5-9566-5ABDC64AC257}">
      <dgm:prSet/>
      <dgm:spPr/>
      <dgm:t>
        <a:bodyPr/>
        <a:lstStyle/>
        <a:p>
          <a:endParaRPr lang="en-US"/>
        </a:p>
      </dgm:t>
    </dgm:pt>
    <dgm:pt modelId="{4DF13D35-4D10-4FF0-903B-E00126576429}">
      <dgm:prSet phldrT="[Text]"/>
      <dgm:spPr/>
      <dgm:t>
        <a:bodyPr/>
        <a:lstStyle/>
        <a:p>
          <a:r>
            <a:rPr lang="en-US" dirty="0"/>
            <a:t>Testing Equipment</a:t>
          </a:r>
        </a:p>
      </dgm:t>
    </dgm:pt>
    <dgm:pt modelId="{40E6EA49-55FB-4F0E-A8EC-5B8DE65D0972}" type="parTrans" cxnId="{9CF2523E-3218-4FBF-9E23-8677552BEF00}">
      <dgm:prSet/>
      <dgm:spPr/>
      <dgm:t>
        <a:bodyPr/>
        <a:lstStyle/>
        <a:p>
          <a:endParaRPr lang="en-US"/>
        </a:p>
      </dgm:t>
    </dgm:pt>
    <dgm:pt modelId="{49713EB3-45AB-40B9-A190-1B292A1F09B9}" type="sibTrans" cxnId="{9CF2523E-3218-4FBF-9E23-8677552BEF00}">
      <dgm:prSet/>
      <dgm:spPr/>
      <dgm:t>
        <a:bodyPr/>
        <a:lstStyle/>
        <a:p>
          <a:endParaRPr lang="en-US"/>
        </a:p>
      </dgm:t>
    </dgm:pt>
    <dgm:pt modelId="{4BC65003-0461-48CA-B93C-697755B3A6C4}">
      <dgm:prSet phldrT="[Text]"/>
      <dgm:spPr/>
      <dgm:t>
        <a:bodyPr/>
        <a:lstStyle/>
        <a:p>
          <a:r>
            <a:rPr lang="en-US" dirty="0"/>
            <a:t>Local Vote Counting</a:t>
          </a:r>
        </a:p>
      </dgm:t>
    </dgm:pt>
    <dgm:pt modelId="{CE425595-5EB7-4E84-90AE-D002AC975E45}" type="parTrans" cxnId="{FEA4F9CC-D33B-42D5-AAC5-FF37445B8AA2}">
      <dgm:prSet/>
      <dgm:spPr/>
      <dgm:t>
        <a:bodyPr/>
        <a:lstStyle/>
        <a:p>
          <a:endParaRPr lang="en-US"/>
        </a:p>
      </dgm:t>
    </dgm:pt>
    <dgm:pt modelId="{197706F5-22EC-4084-B7F6-F0A165DF9CEE}" type="sibTrans" cxnId="{FEA4F9CC-D33B-42D5-AAC5-FF37445B8AA2}">
      <dgm:prSet/>
      <dgm:spPr/>
      <dgm:t>
        <a:bodyPr/>
        <a:lstStyle/>
        <a:p>
          <a:endParaRPr lang="en-US"/>
        </a:p>
      </dgm:t>
    </dgm:pt>
    <dgm:pt modelId="{FBEB41C4-FB46-4EBD-A496-BA67967FEBF5}">
      <dgm:prSet phldrT="[Text]"/>
      <dgm:spPr/>
      <dgm:t>
        <a:bodyPr/>
        <a:lstStyle/>
        <a:p>
          <a:r>
            <a:rPr lang="en-US" dirty="0"/>
            <a:t>Local Voting Sites</a:t>
          </a:r>
        </a:p>
      </dgm:t>
    </dgm:pt>
    <dgm:pt modelId="{AC4F5B64-AD79-42F3-9BAD-AD661BBF25F2}" type="parTrans" cxnId="{ACDDD117-D036-46C5-867A-6F1EF740512A}">
      <dgm:prSet/>
      <dgm:spPr/>
      <dgm:t>
        <a:bodyPr/>
        <a:lstStyle/>
        <a:p>
          <a:endParaRPr lang="en-US"/>
        </a:p>
      </dgm:t>
    </dgm:pt>
    <dgm:pt modelId="{89C29695-60B3-4CF4-B0B5-DC297103C902}" type="sibTrans" cxnId="{ACDDD117-D036-46C5-867A-6F1EF740512A}">
      <dgm:prSet/>
      <dgm:spPr/>
      <dgm:t>
        <a:bodyPr/>
        <a:lstStyle/>
        <a:p>
          <a:endParaRPr lang="en-US"/>
        </a:p>
      </dgm:t>
    </dgm:pt>
    <dgm:pt modelId="{E702ACDB-3B89-454C-9237-EBB889571037}">
      <dgm:prSet phldrT="[Text]"/>
      <dgm:spPr/>
      <dgm:t>
        <a:bodyPr/>
        <a:lstStyle/>
        <a:p>
          <a:r>
            <a:rPr lang="en-US" dirty="0" err="1"/>
            <a:t>Nomina-tion</a:t>
          </a:r>
          <a:endParaRPr lang="en-US" dirty="0"/>
        </a:p>
      </dgm:t>
    </dgm:pt>
    <dgm:pt modelId="{C1E36F98-3BD4-443B-A0D4-F5D152335C58}" type="parTrans" cxnId="{F1BF3E77-B297-4C76-838E-9550AD0DDDA7}">
      <dgm:prSet/>
      <dgm:spPr/>
      <dgm:t>
        <a:bodyPr/>
        <a:lstStyle/>
        <a:p>
          <a:endParaRPr lang="en-US"/>
        </a:p>
      </dgm:t>
    </dgm:pt>
    <dgm:pt modelId="{7CB374F6-FF5D-4D55-A7B8-650BDE706F3A}" type="sibTrans" cxnId="{F1BF3E77-B297-4C76-838E-9550AD0DDDA7}">
      <dgm:prSet/>
      <dgm:spPr/>
      <dgm:t>
        <a:bodyPr/>
        <a:lstStyle/>
        <a:p>
          <a:endParaRPr lang="en-US"/>
        </a:p>
      </dgm:t>
    </dgm:pt>
    <dgm:pt modelId="{DE4EABF9-F5B4-4000-BECD-AFADE1845E1D}" type="pres">
      <dgm:prSet presAssocID="{7427706C-73AB-4CE7-B8A3-0EE7ECBFC847}" presName="cycle" presStyleCnt="0">
        <dgm:presLayoutVars>
          <dgm:dir/>
          <dgm:resizeHandles val="exact"/>
        </dgm:presLayoutVars>
      </dgm:prSet>
      <dgm:spPr/>
    </dgm:pt>
    <dgm:pt modelId="{EEFF8EAD-AEB1-497F-8725-F081DB299607}" type="pres">
      <dgm:prSet presAssocID="{CD54DD06-3D01-48F2-A340-F6151EB35D14}" presName="node" presStyleLbl="node1" presStyleIdx="0" presStyleCnt="5">
        <dgm:presLayoutVars>
          <dgm:bulletEnabled val="1"/>
        </dgm:presLayoutVars>
      </dgm:prSet>
      <dgm:spPr/>
    </dgm:pt>
    <dgm:pt modelId="{627D0440-7332-46F5-80D4-438BF1FE1917}" type="pres">
      <dgm:prSet presAssocID="{CD54DD06-3D01-48F2-A340-F6151EB35D14}" presName="spNode" presStyleCnt="0"/>
      <dgm:spPr/>
    </dgm:pt>
    <dgm:pt modelId="{D51A5C91-03C5-44B8-97EA-1504708E5A47}" type="pres">
      <dgm:prSet presAssocID="{2F98D989-F443-4871-AAD7-718EF8133E7A}" presName="sibTrans" presStyleLbl="sibTrans1D1" presStyleIdx="0" presStyleCnt="5"/>
      <dgm:spPr/>
    </dgm:pt>
    <dgm:pt modelId="{4A157B3E-D832-45B5-91DE-52589FC1AC3F}" type="pres">
      <dgm:prSet presAssocID="{4DF13D35-4D10-4FF0-903B-E00126576429}" presName="node" presStyleLbl="node1" presStyleIdx="1" presStyleCnt="5">
        <dgm:presLayoutVars>
          <dgm:bulletEnabled val="1"/>
        </dgm:presLayoutVars>
      </dgm:prSet>
      <dgm:spPr/>
    </dgm:pt>
    <dgm:pt modelId="{D04034D2-E1E3-41E8-A784-ADAE07A226E5}" type="pres">
      <dgm:prSet presAssocID="{4DF13D35-4D10-4FF0-903B-E00126576429}" presName="spNode" presStyleCnt="0"/>
      <dgm:spPr/>
    </dgm:pt>
    <dgm:pt modelId="{83F3FD38-1EE5-4031-9C57-6861EB5A4F93}" type="pres">
      <dgm:prSet presAssocID="{49713EB3-45AB-40B9-A190-1B292A1F09B9}" presName="sibTrans" presStyleLbl="sibTrans1D1" presStyleIdx="1" presStyleCnt="5"/>
      <dgm:spPr/>
    </dgm:pt>
    <dgm:pt modelId="{3B9F8F67-9581-4055-A7B2-66DE8FEC9036}" type="pres">
      <dgm:prSet presAssocID="{4BC65003-0461-48CA-B93C-697755B3A6C4}" presName="node" presStyleLbl="node1" presStyleIdx="2" presStyleCnt="5">
        <dgm:presLayoutVars>
          <dgm:bulletEnabled val="1"/>
        </dgm:presLayoutVars>
      </dgm:prSet>
      <dgm:spPr/>
    </dgm:pt>
    <dgm:pt modelId="{051F43C4-A8F4-4FF6-A662-F60596DD1C8B}" type="pres">
      <dgm:prSet presAssocID="{4BC65003-0461-48CA-B93C-697755B3A6C4}" presName="spNode" presStyleCnt="0"/>
      <dgm:spPr/>
    </dgm:pt>
    <dgm:pt modelId="{1DFBFFE4-2B63-4EF4-88A1-F33DAC2476A6}" type="pres">
      <dgm:prSet presAssocID="{197706F5-22EC-4084-B7F6-F0A165DF9CEE}" presName="sibTrans" presStyleLbl="sibTrans1D1" presStyleIdx="2" presStyleCnt="5"/>
      <dgm:spPr/>
    </dgm:pt>
    <dgm:pt modelId="{D8C8FAF9-D30C-4718-A91D-52050230A604}" type="pres">
      <dgm:prSet presAssocID="{FBEB41C4-FB46-4EBD-A496-BA67967FEBF5}" presName="node" presStyleLbl="node1" presStyleIdx="3" presStyleCnt="5">
        <dgm:presLayoutVars>
          <dgm:bulletEnabled val="1"/>
        </dgm:presLayoutVars>
      </dgm:prSet>
      <dgm:spPr/>
    </dgm:pt>
    <dgm:pt modelId="{D746A197-3A01-4CE8-A7E5-E597A2E045C1}" type="pres">
      <dgm:prSet presAssocID="{FBEB41C4-FB46-4EBD-A496-BA67967FEBF5}" presName="spNode" presStyleCnt="0"/>
      <dgm:spPr/>
    </dgm:pt>
    <dgm:pt modelId="{08D2C3A5-C83D-4720-A942-8C91CE031185}" type="pres">
      <dgm:prSet presAssocID="{89C29695-60B3-4CF4-B0B5-DC297103C902}" presName="sibTrans" presStyleLbl="sibTrans1D1" presStyleIdx="3" presStyleCnt="5"/>
      <dgm:spPr/>
    </dgm:pt>
    <dgm:pt modelId="{ED6E277C-3D86-4953-AD61-351ADFBF0775}" type="pres">
      <dgm:prSet presAssocID="{E702ACDB-3B89-454C-9237-EBB889571037}" presName="node" presStyleLbl="node1" presStyleIdx="4" presStyleCnt="5" custRadScaleRad="100995" custRadScaleInc="-455">
        <dgm:presLayoutVars>
          <dgm:bulletEnabled val="1"/>
        </dgm:presLayoutVars>
      </dgm:prSet>
      <dgm:spPr/>
    </dgm:pt>
    <dgm:pt modelId="{9C1AE6B8-FD6E-425C-928B-93562637E28D}" type="pres">
      <dgm:prSet presAssocID="{E702ACDB-3B89-454C-9237-EBB889571037}" presName="spNode" presStyleCnt="0"/>
      <dgm:spPr/>
    </dgm:pt>
    <dgm:pt modelId="{D3B7E4A1-E9F2-4261-8D41-ED86F91954D8}" type="pres">
      <dgm:prSet presAssocID="{7CB374F6-FF5D-4D55-A7B8-650BDE706F3A}" presName="sibTrans" presStyleLbl="sibTrans1D1" presStyleIdx="4" presStyleCnt="5"/>
      <dgm:spPr/>
    </dgm:pt>
  </dgm:ptLst>
  <dgm:cxnLst>
    <dgm:cxn modelId="{39358D09-33C8-45A5-9566-5ABDC64AC257}" srcId="{7427706C-73AB-4CE7-B8A3-0EE7ECBFC847}" destId="{CD54DD06-3D01-48F2-A340-F6151EB35D14}" srcOrd="0" destOrd="0" parTransId="{FF6B95AD-7942-4CEA-B8BB-DC9DB07019E9}" sibTransId="{2F98D989-F443-4871-AAD7-718EF8133E7A}"/>
    <dgm:cxn modelId="{ACDDD117-D036-46C5-867A-6F1EF740512A}" srcId="{7427706C-73AB-4CE7-B8A3-0EE7ECBFC847}" destId="{FBEB41C4-FB46-4EBD-A496-BA67967FEBF5}" srcOrd="3" destOrd="0" parTransId="{AC4F5B64-AD79-42F3-9BAD-AD661BBF25F2}" sibTransId="{89C29695-60B3-4CF4-B0B5-DC297103C902}"/>
    <dgm:cxn modelId="{726B3E35-87BF-4C01-8B1C-1C1E3B365E76}" type="presOf" srcId="{2F98D989-F443-4871-AAD7-718EF8133E7A}" destId="{D51A5C91-03C5-44B8-97EA-1504708E5A47}" srcOrd="0" destOrd="0" presId="urn:microsoft.com/office/officeart/2005/8/layout/cycle6"/>
    <dgm:cxn modelId="{9CF2523E-3218-4FBF-9E23-8677552BEF00}" srcId="{7427706C-73AB-4CE7-B8A3-0EE7ECBFC847}" destId="{4DF13D35-4D10-4FF0-903B-E00126576429}" srcOrd="1" destOrd="0" parTransId="{40E6EA49-55FB-4F0E-A8EC-5B8DE65D0972}" sibTransId="{49713EB3-45AB-40B9-A190-1B292A1F09B9}"/>
    <dgm:cxn modelId="{746A043F-37A5-484C-B353-FB73CF98D1E3}" type="presOf" srcId="{CD54DD06-3D01-48F2-A340-F6151EB35D14}" destId="{EEFF8EAD-AEB1-497F-8725-F081DB299607}" srcOrd="0" destOrd="0" presId="urn:microsoft.com/office/officeart/2005/8/layout/cycle6"/>
    <dgm:cxn modelId="{80654843-7306-4CE4-9DC2-FAC340856FA1}" type="presOf" srcId="{197706F5-22EC-4084-B7F6-F0A165DF9CEE}" destId="{1DFBFFE4-2B63-4EF4-88A1-F33DAC2476A6}" srcOrd="0" destOrd="0" presId="urn:microsoft.com/office/officeart/2005/8/layout/cycle6"/>
    <dgm:cxn modelId="{15C76767-EE71-4B9F-936E-67B8BA116C56}" type="presOf" srcId="{49713EB3-45AB-40B9-A190-1B292A1F09B9}" destId="{83F3FD38-1EE5-4031-9C57-6861EB5A4F93}" srcOrd="0" destOrd="0" presId="urn:microsoft.com/office/officeart/2005/8/layout/cycle6"/>
    <dgm:cxn modelId="{D111E84D-86F3-41B8-B316-856F9376F17F}" type="presOf" srcId="{4DF13D35-4D10-4FF0-903B-E00126576429}" destId="{4A157B3E-D832-45B5-91DE-52589FC1AC3F}" srcOrd="0" destOrd="0" presId="urn:microsoft.com/office/officeart/2005/8/layout/cycle6"/>
    <dgm:cxn modelId="{F1BF3E77-B297-4C76-838E-9550AD0DDDA7}" srcId="{7427706C-73AB-4CE7-B8A3-0EE7ECBFC847}" destId="{E702ACDB-3B89-454C-9237-EBB889571037}" srcOrd="4" destOrd="0" parTransId="{C1E36F98-3BD4-443B-A0D4-F5D152335C58}" sibTransId="{7CB374F6-FF5D-4D55-A7B8-650BDE706F3A}"/>
    <dgm:cxn modelId="{6106E67F-BD25-4090-AD30-18054821552E}" type="presOf" srcId="{7427706C-73AB-4CE7-B8A3-0EE7ECBFC847}" destId="{DE4EABF9-F5B4-4000-BECD-AFADE1845E1D}" srcOrd="0" destOrd="0" presId="urn:microsoft.com/office/officeart/2005/8/layout/cycle6"/>
    <dgm:cxn modelId="{2D764591-A2B1-469B-A932-0F7AF64EF333}" type="presOf" srcId="{89C29695-60B3-4CF4-B0B5-DC297103C902}" destId="{08D2C3A5-C83D-4720-A942-8C91CE031185}" srcOrd="0" destOrd="0" presId="urn:microsoft.com/office/officeart/2005/8/layout/cycle6"/>
    <dgm:cxn modelId="{82E8B094-AF5B-417A-960A-B4711C892095}" type="presOf" srcId="{7CB374F6-FF5D-4D55-A7B8-650BDE706F3A}" destId="{D3B7E4A1-E9F2-4261-8D41-ED86F91954D8}" srcOrd="0" destOrd="0" presId="urn:microsoft.com/office/officeart/2005/8/layout/cycle6"/>
    <dgm:cxn modelId="{8F2E94A5-5A37-4A4C-AAFE-F64D067D166E}" type="presOf" srcId="{4BC65003-0461-48CA-B93C-697755B3A6C4}" destId="{3B9F8F67-9581-4055-A7B2-66DE8FEC9036}" srcOrd="0" destOrd="0" presId="urn:microsoft.com/office/officeart/2005/8/layout/cycle6"/>
    <dgm:cxn modelId="{FEA4F9CC-D33B-42D5-AAC5-FF37445B8AA2}" srcId="{7427706C-73AB-4CE7-B8A3-0EE7ECBFC847}" destId="{4BC65003-0461-48CA-B93C-697755B3A6C4}" srcOrd="2" destOrd="0" parTransId="{CE425595-5EB7-4E84-90AE-D002AC975E45}" sibTransId="{197706F5-22EC-4084-B7F6-F0A165DF9CEE}"/>
    <dgm:cxn modelId="{3F3486EE-93FD-4138-85FA-E711449E8021}" type="presOf" srcId="{FBEB41C4-FB46-4EBD-A496-BA67967FEBF5}" destId="{D8C8FAF9-D30C-4718-A91D-52050230A604}" srcOrd="0" destOrd="0" presId="urn:microsoft.com/office/officeart/2005/8/layout/cycle6"/>
    <dgm:cxn modelId="{A725D3FD-F469-47AE-A62C-46BAF26E5304}" type="presOf" srcId="{E702ACDB-3B89-454C-9237-EBB889571037}" destId="{ED6E277C-3D86-4953-AD61-351ADFBF0775}" srcOrd="0" destOrd="0" presId="urn:microsoft.com/office/officeart/2005/8/layout/cycle6"/>
    <dgm:cxn modelId="{B0A55F18-480C-4348-AE7C-5A8427D2442E}" type="presParOf" srcId="{DE4EABF9-F5B4-4000-BECD-AFADE1845E1D}" destId="{EEFF8EAD-AEB1-497F-8725-F081DB299607}" srcOrd="0" destOrd="0" presId="urn:microsoft.com/office/officeart/2005/8/layout/cycle6"/>
    <dgm:cxn modelId="{1E899C15-9C52-471F-B108-430BCA009B25}" type="presParOf" srcId="{DE4EABF9-F5B4-4000-BECD-AFADE1845E1D}" destId="{627D0440-7332-46F5-80D4-438BF1FE1917}" srcOrd="1" destOrd="0" presId="urn:microsoft.com/office/officeart/2005/8/layout/cycle6"/>
    <dgm:cxn modelId="{6FA3FCF6-A97B-42F8-91D6-ACEDCB75FA67}" type="presParOf" srcId="{DE4EABF9-F5B4-4000-BECD-AFADE1845E1D}" destId="{D51A5C91-03C5-44B8-97EA-1504708E5A47}" srcOrd="2" destOrd="0" presId="urn:microsoft.com/office/officeart/2005/8/layout/cycle6"/>
    <dgm:cxn modelId="{4E5B94E7-25B2-441C-A0D7-EB0AE21B47AF}" type="presParOf" srcId="{DE4EABF9-F5B4-4000-BECD-AFADE1845E1D}" destId="{4A157B3E-D832-45B5-91DE-52589FC1AC3F}" srcOrd="3" destOrd="0" presId="urn:microsoft.com/office/officeart/2005/8/layout/cycle6"/>
    <dgm:cxn modelId="{96D6543A-409E-44C5-9C5C-314B7889DA7B}" type="presParOf" srcId="{DE4EABF9-F5B4-4000-BECD-AFADE1845E1D}" destId="{D04034D2-E1E3-41E8-A784-ADAE07A226E5}" srcOrd="4" destOrd="0" presId="urn:microsoft.com/office/officeart/2005/8/layout/cycle6"/>
    <dgm:cxn modelId="{EE4513A1-6A5D-40EA-B54F-45B40FB90BDD}" type="presParOf" srcId="{DE4EABF9-F5B4-4000-BECD-AFADE1845E1D}" destId="{83F3FD38-1EE5-4031-9C57-6861EB5A4F93}" srcOrd="5" destOrd="0" presId="urn:microsoft.com/office/officeart/2005/8/layout/cycle6"/>
    <dgm:cxn modelId="{CD672A3F-F7A6-434A-AC14-18341D595540}" type="presParOf" srcId="{DE4EABF9-F5B4-4000-BECD-AFADE1845E1D}" destId="{3B9F8F67-9581-4055-A7B2-66DE8FEC9036}" srcOrd="6" destOrd="0" presId="urn:microsoft.com/office/officeart/2005/8/layout/cycle6"/>
    <dgm:cxn modelId="{8B9E163E-162F-4201-97B3-0671740EE462}" type="presParOf" srcId="{DE4EABF9-F5B4-4000-BECD-AFADE1845E1D}" destId="{051F43C4-A8F4-4FF6-A662-F60596DD1C8B}" srcOrd="7" destOrd="0" presId="urn:microsoft.com/office/officeart/2005/8/layout/cycle6"/>
    <dgm:cxn modelId="{F6E14147-775A-475E-935E-313A2447039A}" type="presParOf" srcId="{DE4EABF9-F5B4-4000-BECD-AFADE1845E1D}" destId="{1DFBFFE4-2B63-4EF4-88A1-F33DAC2476A6}" srcOrd="8" destOrd="0" presId="urn:microsoft.com/office/officeart/2005/8/layout/cycle6"/>
    <dgm:cxn modelId="{2C39852C-9C14-4E1D-8D4D-A5439A05630C}" type="presParOf" srcId="{DE4EABF9-F5B4-4000-BECD-AFADE1845E1D}" destId="{D8C8FAF9-D30C-4718-A91D-52050230A604}" srcOrd="9" destOrd="0" presId="urn:microsoft.com/office/officeart/2005/8/layout/cycle6"/>
    <dgm:cxn modelId="{DDD3902C-B970-4EE3-8B6E-63C9B2136CD3}" type="presParOf" srcId="{DE4EABF9-F5B4-4000-BECD-AFADE1845E1D}" destId="{D746A197-3A01-4CE8-A7E5-E597A2E045C1}" srcOrd="10" destOrd="0" presId="urn:microsoft.com/office/officeart/2005/8/layout/cycle6"/>
    <dgm:cxn modelId="{20D5363E-A9D4-4F3A-822B-F23E1813D8C1}" type="presParOf" srcId="{DE4EABF9-F5B4-4000-BECD-AFADE1845E1D}" destId="{08D2C3A5-C83D-4720-A942-8C91CE031185}" srcOrd="11" destOrd="0" presId="urn:microsoft.com/office/officeart/2005/8/layout/cycle6"/>
    <dgm:cxn modelId="{99507A3F-FA81-427B-8BC1-A4D8AD08854D}" type="presParOf" srcId="{DE4EABF9-F5B4-4000-BECD-AFADE1845E1D}" destId="{ED6E277C-3D86-4953-AD61-351ADFBF0775}" srcOrd="12" destOrd="0" presId="urn:microsoft.com/office/officeart/2005/8/layout/cycle6"/>
    <dgm:cxn modelId="{B9BBE63D-DEAB-4E7C-9A29-041F64012F2F}" type="presParOf" srcId="{DE4EABF9-F5B4-4000-BECD-AFADE1845E1D}" destId="{9C1AE6B8-FD6E-425C-928B-93562637E28D}" srcOrd="13" destOrd="0" presId="urn:microsoft.com/office/officeart/2005/8/layout/cycle6"/>
    <dgm:cxn modelId="{0EBB309D-FE57-4C9F-93B4-9CABA2CF16AC}" type="presParOf" srcId="{DE4EABF9-F5B4-4000-BECD-AFADE1845E1D}" destId="{D3B7E4A1-E9F2-4261-8D41-ED86F91954D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F8EAD-AEB1-497F-8725-F081DB299607}">
      <dsp:nvSpPr>
        <dsp:cNvPr id="0" name=""/>
        <dsp:cNvSpPr/>
      </dsp:nvSpPr>
      <dsp:spPr>
        <a:xfrm>
          <a:off x="2160668" y="2286"/>
          <a:ext cx="1241263" cy="8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Process</a:t>
          </a:r>
        </a:p>
      </dsp:txBody>
      <dsp:txXfrm>
        <a:off x="2200054" y="41672"/>
        <a:ext cx="1162491" cy="728049"/>
      </dsp:txXfrm>
    </dsp:sp>
    <dsp:sp modelId="{D51A5C91-03C5-44B8-97EA-1504708E5A47}">
      <dsp:nvSpPr>
        <dsp:cNvPr id="0" name=""/>
        <dsp:cNvSpPr/>
      </dsp:nvSpPr>
      <dsp:spPr>
        <a:xfrm>
          <a:off x="1167468" y="405697"/>
          <a:ext cx="3227663" cy="3227663"/>
        </a:xfrm>
        <a:custGeom>
          <a:avLst/>
          <a:gdLst/>
          <a:ahLst/>
          <a:cxnLst/>
          <a:rect l="0" t="0" r="0" b="0"/>
          <a:pathLst>
            <a:path>
              <a:moveTo>
                <a:pt x="2243014" y="127701"/>
              </a:moveTo>
              <a:arcTo wR="1613831" hR="1613831" stAng="17576780" swAng="19643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57B3E-D832-45B5-91DE-52589FC1AC3F}">
      <dsp:nvSpPr>
        <dsp:cNvPr id="0" name=""/>
        <dsp:cNvSpPr/>
      </dsp:nvSpPr>
      <dsp:spPr>
        <a:xfrm>
          <a:off x="3695513" y="1117417"/>
          <a:ext cx="1241263" cy="8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Testing Equipment</a:t>
          </a:r>
        </a:p>
      </dsp:txBody>
      <dsp:txXfrm>
        <a:off x="3734899" y="1156803"/>
        <a:ext cx="1162491" cy="728049"/>
      </dsp:txXfrm>
    </dsp:sp>
    <dsp:sp modelId="{83F3FD38-1EE5-4031-9C57-6861EB5A4F93}">
      <dsp:nvSpPr>
        <dsp:cNvPr id="0" name=""/>
        <dsp:cNvSpPr/>
      </dsp:nvSpPr>
      <dsp:spPr>
        <a:xfrm>
          <a:off x="1167468" y="405697"/>
          <a:ext cx="3227663" cy="3227663"/>
        </a:xfrm>
        <a:custGeom>
          <a:avLst/>
          <a:gdLst/>
          <a:ahLst/>
          <a:cxnLst/>
          <a:rect l="0" t="0" r="0" b="0"/>
          <a:pathLst>
            <a:path>
              <a:moveTo>
                <a:pt x="3225425" y="1528866"/>
              </a:moveTo>
              <a:arcTo wR="1613831" hR="1613831" stAng="21418925" swAng="21984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9F8F67-9581-4055-A7B2-66DE8FEC9036}">
      <dsp:nvSpPr>
        <dsp:cNvPr id="0" name=""/>
        <dsp:cNvSpPr/>
      </dsp:nvSpPr>
      <dsp:spPr>
        <a:xfrm>
          <a:off x="3109254" y="2921736"/>
          <a:ext cx="1241263" cy="8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Local Vote Counting</a:t>
          </a:r>
        </a:p>
      </dsp:txBody>
      <dsp:txXfrm>
        <a:off x="3148640" y="2961122"/>
        <a:ext cx="1162491" cy="728049"/>
      </dsp:txXfrm>
    </dsp:sp>
    <dsp:sp modelId="{1DFBFFE4-2B63-4EF4-88A1-F33DAC2476A6}">
      <dsp:nvSpPr>
        <dsp:cNvPr id="0" name=""/>
        <dsp:cNvSpPr/>
      </dsp:nvSpPr>
      <dsp:spPr>
        <a:xfrm>
          <a:off x="1167468" y="405697"/>
          <a:ext cx="3227663" cy="3227663"/>
        </a:xfrm>
        <a:custGeom>
          <a:avLst/>
          <a:gdLst/>
          <a:ahLst/>
          <a:cxnLst/>
          <a:rect l="0" t="0" r="0" b="0"/>
          <a:pathLst>
            <a:path>
              <a:moveTo>
                <a:pt x="1935361" y="3195309"/>
              </a:moveTo>
              <a:arcTo wR="1613831" hR="1613831" stAng="4710471" swAng="13790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C8FAF9-D30C-4718-A91D-52050230A604}">
      <dsp:nvSpPr>
        <dsp:cNvPr id="0" name=""/>
        <dsp:cNvSpPr/>
      </dsp:nvSpPr>
      <dsp:spPr>
        <a:xfrm>
          <a:off x="1212081" y="2921736"/>
          <a:ext cx="1241263" cy="8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Local Voting Sites</a:t>
          </a:r>
        </a:p>
      </dsp:txBody>
      <dsp:txXfrm>
        <a:off x="1251467" y="2961122"/>
        <a:ext cx="1162491" cy="728049"/>
      </dsp:txXfrm>
    </dsp:sp>
    <dsp:sp modelId="{08D2C3A5-C83D-4720-A942-8C91CE031185}">
      <dsp:nvSpPr>
        <dsp:cNvPr id="0" name=""/>
        <dsp:cNvSpPr/>
      </dsp:nvSpPr>
      <dsp:spPr>
        <a:xfrm>
          <a:off x="1152547" y="383954"/>
          <a:ext cx="3227663" cy="3227663"/>
        </a:xfrm>
        <a:custGeom>
          <a:avLst/>
          <a:gdLst/>
          <a:ahLst/>
          <a:cxnLst/>
          <a:rect l="0" t="0" r="0" b="0"/>
          <a:pathLst>
            <a:path>
              <a:moveTo>
                <a:pt x="284736" y="2529232"/>
              </a:moveTo>
              <a:arcTo wR="1613831" hR="1613831" stAng="8726596" swAng="22122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6E277C-3D86-4953-AD61-351ADFBF0775}">
      <dsp:nvSpPr>
        <dsp:cNvPr id="0" name=""/>
        <dsp:cNvSpPr/>
      </dsp:nvSpPr>
      <dsp:spPr>
        <a:xfrm>
          <a:off x="609593" y="1115410"/>
          <a:ext cx="1241263" cy="8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Nomina-tion</a:t>
          </a:r>
          <a:endParaRPr lang="en-US" sz="1700" kern="1200" dirty="0"/>
        </a:p>
      </dsp:txBody>
      <dsp:txXfrm>
        <a:off x="648979" y="1154796"/>
        <a:ext cx="1162491" cy="728049"/>
      </dsp:txXfrm>
    </dsp:sp>
    <dsp:sp modelId="{D3B7E4A1-E9F2-4261-8D41-ED86F91954D8}">
      <dsp:nvSpPr>
        <dsp:cNvPr id="0" name=""/>
        <dsp:cNvSpPr/>
      </dsp:nvSpPr>
      <dsp:spPr>
        <a:xfrm>
          <a:off x="1140711" y="416564"/>
          <a:ext cx="3227663" cy="3227663"/>
        </a:xfrm>
        <a:custGeom>
          <a:avLst/>
          <a:gdLst/>
          <a:ahLst/>
          <a:cxnLst/>
          <a:rect l="0" t="0" r="0" b="0"/>
          <a:pathLst>
            <a:path>
              <a:moveTo>
                <a:pt x="289803" y="691116"/>
              </a:moveTo>
              <a:arcTo wR="1613831" hR="1613831" stAng="12892358" swAng="19921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91A326-F61E-4996-89EF-A5956974EF1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CBACA0C-21AE-4A0A-BEDA-E59ABD8A72E5}"/>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973EECDF-BEE6-4279-A0FE-26E6B5344965}" type="datetimeFigureOut">
              <a:rPr lang="en-US"/>
              <a:pPr>
                <a:defRPr/>
              </a:pPr>
              <a:t>2/16/2020</a:t>
            </a:fld>
            <a:endParaRPr lang="en-US"/>
          </a:p>
        </p:txBody>
      </p:sp>
      <p:sp>
        <p:nvSpPr>
          <p:cNvPr id="4" name="Slide Image Placeholder 3">
            <a:extLst>
              <a:ext uri="{FF2B5EF4-FFF2-40B4-BE49-F238E27FC236}">
                <a16:creationId xmlns:a16="http://schemas.microsoft.com/office/drawing/2014/main" id="{683E8A3A-2890-4743-9B5C-2A9810590A2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2B5753D-46A4-4008-A495-1656CBB0204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41766DB-1825-4AFE-9500-0C7B4039F81E}"/>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AFCAC4D-A843-4A21-B782-59F2D65A1BC3}"/>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E7D38FB-A738-448A-8183-3DF1599620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D59AF1-9078-4152-8633-C57AF649E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B612E2E-D967-4979-9EC4-F4D99420E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2F2C0D3D-511F-49AC-9017-E9EF0BB08E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53EF1-7641-4589-A850-51D7B7955389}"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E326959-6559-4DB1-9DD2-BAF0EF9AE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350C023-D2B4-40A0-9477-8548019E5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B5CF3DE5-970A-4241-AD25-0CA240D608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37A014-FB4A-4EE3-A0A2-7E7F2349580C}" type="slidenum">
              <a:rPr lang="en-US" altLang="en-US" smtClean="0"/>
              <a:pPr>
                <a:spcBef>
                  <a:spcPct val="0"/>
                </a:spcBef>
              </a:pPr>
              <a:t>19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4F1464D-8930-4635-A4C7-B1077A94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F0D5E4B-42D1-4AFF-BED3-98A264840A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55511B6D-E070-42CE-B4D2-13D8D6DCE9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4EDBD6-FF89-4499-82D2-3342245F0384}" type="slidenum">
              <a:rPr lang="en-US" altLang="en-US" smtClean="0"/>
              <a:pPr>
                <a:spcBef>
                  <a:spcPct val="0"/>
                </a:spcBef>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187BE22C-2DC4-4B9D-8D65-F236A3BE8E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7737" t="19231" r="1285" b="68205"/>
          <a:stretch>
            <a:fillRect/>
          </a:stretch>
        </p:blipFill>
        <p:spPr bwMode="auto">
          <a:xfrm>
            <a:off x="76200" y="3810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76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83032D22-7971-42D4-B8AE-5AC97833FF79}"/>
              </a:ext>
            </a:extLst>
          </p:cNvPr>
          <p:cNvSpPr>
            <a:spLocks noGrp="1"/>
          </p:cNvSpPr>
          <p:nvPr>
            <p:ph type="dt" sz="half" idx="10"/>
          </p:nvPr>
        </p:nvSpPr>
        <p:spPr/>
        <p:txBody>
          <a:bodyPr/>
          <a:lstStyle>
            <a:lvl1pPr>
              <a:defRPr>
                <a:solidFill>
                  <a:schemeClr val="tx1"/>
                </a:solidFill>
              </a:defRPr>
            </a:lvl1pPr>
          </a:lstStyle>
          <a:p>
            <a:pPr>
              <a:defRPr/>
            </a:pPr>
            <a:fld id="{24BF5A2A-A6EE-4398-9B49-0F54282D00A3}" type="datetime1">
              <a:rPr lang="en-US"/>
              <a:pPr>
                <a:defRPr/>
              </a:pPr>
              <a:t>2/16/2020</a:t>
            </a:fld>
            <a:endParaRPr lang="en-US"/>
          </a:p>
        </p:txBody>
      </p:sp>
      <p:sp>
        <p:nvSpPr>
          <p:cNvPr id="6" name="Footer Placeholder 4">
            <a:extLst>
              <a:ext uri="{FF2B5EF4-FFF2-40B4-BE49-F238E27FC236}">
                <a16:creationId xmlns:a16="http://schemas.microsoft.com/office/drawing/2014/main" id="{5AFCB4B4-E2D0-41AB-98D9-2DF0C9E9264D}"/>
              </a:ext>
            </a:extLst>
          </p:cNvPr>
          <p:cNvSpPr>
            <a:spLocks noGrp="1"/>
          </p:cNvSpPr>
          <p:nvPr>
            <p:ph type="ftr" sz="quarter" idx="11"/>
          </p:nvPr>
        </p:nvSpPr>
        <p:spPr/>
        <p:txBody>
          <a:bodyPr/>
          <a:lstStyle>
            <a:lvl1pPr>
              <a:defRPr>
                <a:solidFill>
                  <a:schemeClr val="tx1"/>
                </a:solidFill>
              </a:defRPr>
            </a:lvl1pPr>
          </a:lstStyle>
          <a:p>
            <a:pPr>
              <a:defRPr/>
            </a:pPr>
            <a:r>
              <a:rPr lang="en-US"/>
              <a:t>© Copyright Wintergreen Research 2010 </a:t>
            </a:r>
            <a:endParaRPr lang="en-US" dirty="0"/>
          </a:p>
        </p:txBody>
      </p:sp>
    </p:spTree>
    <p:extLst>
      <p:ext uri="{BB962C8B-B14F-4D97-AF65-F5344CB8AC3E}">
        <p14:creationId xmlns:p14="http://schemas.microsoft.com/office/powerpoint/2010/main" val="88973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4A171-AEDF-4E99-9BF7-4B8A6E1E2C1F}"/>
              </a:ext>
            </a:extLst>
          </p:cNvPr>
          <p:cNvSpPr>
            <a:spLocks noGrp="1"/>
          </p:cNvSpPr>
          <p:nvPr>
            <p:ph type="dt" sz="half" idx="10"/>
          </p:nvPr>
        </p:nvSpPr>
        <p:spPr/>
        <p:txBody>
          <a:bodyPr/>
          <a:lstStyle>
            <a:lvl1pPr>
              <a:defRPr/>
            </a:lvl1pPr>
          </a:lstStyle>
          <a:p>
            <a:pPr>
              <a:defRPr/>
            </a:pPr>
            <a:fld id="{5456489B-68B8-4AD2-8019-9BEE0AC9B728}" type="datetime1">
              <a:rPr lang="en-US"/>
              <a:pPr>
                <a:defRPr/>
              </a:pPr>
              <a:t>2/16/2020</a:t>
            </a:fld>
            <a:endParaRPr lang="en-US"/>
          </a:p>
        </p:txBody>
      </p:sp>
      <p:sp>
        <p:nvSpPr>
          <p:cNvPr id="5" name="Footer Placeholder 4">
            <a:extLst>
              <a:ext uri="{FF2B5EF4-FFF2-40B4-BE49-F238E27FC236}">
                <a16:creationId xmlns:a16="http://schemas.microsoft.com/office/drawing/2014/main" id="{CF0A84CF-1383-4DE4-9B31-18EDC0592886}"/>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6" name="Slide Number Placeholder 5">
            <a:extLst>
              <a:ext uri="{FF2B5EF4-FFF2-40B4-BE49-F238E27FC236}">
                <a16:creationId xmlns:a16="http://schemas.microsoft.com/office/drawing/2014/main" id="{3C9D3202-3122-451F-B0D0-FBBC89FC52F0}"/>
              </a:ext>
            </a:extLst>
          </p:cNvPr>
          <p:cNvSpPr>
            <a:spLocks noGrp="1"/>
          </p:cNvSpPr>
          <p:nvPr>
            <p:ph type="sldNum" sz="quarter" idx="12"/>
          </p:nvPr>
        </p:nvSpPr>
        <p:spPr/>
        <p:txBody>
          <a:bodyPr/>
          <a:lstStyle>
            <a:lvl1pPr>
              <a:defRPr/>
            </a:lvl1pPr>
          </a:lstStyle>
          <a:p>
            <a:pPr>
              <a:defRPr/>
            </a:pPr>
            <a:fld id="{8EBA80A3-C972-4A65-9639-59D299E012E5}" type="slidenum">
              <a:rPr lang="en-US" altLang="en-US"/>
              <a:pPr>
                <a:defRPr/>
              </a:pPr>
              <a:t>‹#›</a:t>
            </a:fld>
            <a:endParaRPr lang="en-US" altLang="en-US"/>
          </a:p>
        </p:txBody>
      </p:sp>
    </p:spTree>
    <p:extLst>
      <p:ext uri="{BB962C8B-B14F-4D97-AF65-F5344CB8AC3E}">
        <p14:creationId xmlns:p14="http://schemas.microsoft.com/office/powerpoint/2010/main" val="130239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4659B-072F-447C-B023-95CA816D68AB}"/>
              </a:ext>
            </a:extLst>
          </p:cNvPr>
          <p:cNvSpPr>
            <a:spLocks noGrp="1"/>
          </p:cNvSpPr>
          <p:nvPr>
            <p:ph type="dt" sz="half" idx="10"/>
          </p:nvPr>
        </p:nvSpPr>
        <p:spPr/>
        <p:txBody>
          <a:bodyPr/>
          <a:lstStyle>
            <a:lvl1pPr>
              <a:defRPr/>
            </a:lvl1pPr>
          </a:lstStyle>
          <a:p>
            <a:pPr>
              <a:defRPr/>
            </a:pPr>
            <a:fld id="{18EC808A-B05F-4530-B00B-62F715907DA3}" type="datetime1">
              <a:rPr lang="en-US"/>
              <a:pPr>
                <a:defRPr/>
              </a:pPr>
              <a:t>2/16/2020</a:t>
            </a:fld>
            <a:endParaRPr lang="en-US"/>
          </a:p>
        </p:txBody>
      </p:sp>
      <p:sp>
        <p:nvSpPr>
          <p:cNvPr id="5" name="Footer Placeholder 4">
            <a:extLst>
              <a:ext uri="{FF2B5EF4-FFF2-40B4-BE49-F238E27FC236}">
                <a16:creationId xmlns:a16="http://schemas.microsoft.com/office/drawing/2014/main" id="{452CF68E-DEB4-47C2-9DCA-386FEAC67E69}"/>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6" name="Slide Number Placeholder 5">
            <a:extLst>
              <a:ext uri="{FF2B5EF4-FFF2-40B4-BE49-F238E27FC236}">
                <a16:creationId xmlns:a16="http://schemas.microsoft.com/office/drawing/2014/main" id="{742D200A-91FC-459B-9B03-7E2728045601}"/>
              </a:ext>
            </a:extLst>
          </p:cNvPr>
          <p:cNvSpPr>
            <a:spLocks noGrp="1"/>
          </p:cNvSpPr>
          <p:nvPr>
            <p:ph type="sldNum" sz="quarter" idx="12"/>
          </p:nvPr>
        </p:nvSpPr>
        <p:spPr/>
        <p:txBody>
          <a:bodyPr/>
          <a:lstStyle>
            <a:lvl1pPr>
              <a:defRPr/>
            </a:lvl1pPr>
          </a:lstStyle>
          <a:p>
            <a:pPr>
              <a:defRPr/>
            </a:pPr>
            <a:fld id="{34FE4C51-BE25-4A4C-A4E7-23F330D7BBA0}" type="slidenum">
              <a:rPr lang="en-US" altLang="en-US"/>
              <a:pPr>
                <a:defRPr/>
              </a:pPr>
              <a:t>‹#›</a:t>
            </a:fld>
            <a:endParaRPr lang="en-US" altLang="en-US"/>
          </a:p>
        </p:txBody>
      </p:sp>
    </p:spTree>
    <p:extLst>
      <p:ext uri="{BB962C8B-B14F-4D97-AF65-F5344CB8AC3E}">
        <p14:creationId xmlns:p14="http://schemas.microsoft.com/office/powerpoint/2010/main" val="14063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13FCD-0115-42BB-931B-CC5DD539809C}"/>
              </a:ext>
            </a:extLst>
          </p:cNvPr>
          <p:cNvSpPr>
            <a:spLocks noGrp="1"/>
          </p:cNvSpPr>
          <p:nvPr>
            <p:ph type="dt" sz="half" idx="10"/>
          </p:nvPr>
        </p:nvSpPr>
        <p:spPr/>
        <p:txBody>
          <a:bodyPr/>
          <a:lstStyle>
            <a:lvl1pPr>
              <a:defRPr/>
            </a:lvl1pPr>
          </a:lstStyle>
          <a:p>
            <a:pPr>
              <a:defRPr/>
            </a:pPr>
            <a:fld id="{6DB63538-85BB-4976-A7FD-1B6D86AAAB2F}" type="datetime1">
              <a:rPr lang="en-US"/>
              <a:pPr>
                <a:defRPr/>
              </a:pPr>
              <a:t>2/16/2020</a:t>
            </a:fld>
            <a:endParaRPr lang="en-US"/>
          </a:p>
        </p:txBody>
      </p:sp>
      <p:sp>
        <p:nvSpPr>
          <p:cNvPr id="5" name="Footer Placeholder 4">
            <a:extLst>
              <a:ext uri="{FF2B5EF4-FFF2-40B4-BE49-F238E27FC236}">
                <a16:creationId xmlns:a16="http://schemas.microsoft.com/office/drawing/2014/main" id="{E5DF8C94-FD38-4849-AFD4-C70CEAA96444}"/>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6" name="Slide Number Placeholder 5">
            <a:extLst>
              <a:ext uri="{FF2B5EF4-FFF2-40B4-BE49-F238E27FC236}">
                <a16:creationId xmlns:a16="http://schemas.microsoft.com/office/drawing/2014/main" id="{F09CD865-C63C-460A-B6D6-5E855C60989A}"/>
              </a:ext>
            </a:extLst>
          </p:cNvPr>
          <p:cNvSpPr>
            <a:spLocks noGrp="1"/>
          </p:cNvSpPr>
          <p:nvPr>
            <p:ph type="sldNum" sz="quarter" idx="12"/>
          </p:nvPr>
        </p:nvSpPr>
        <p:spPr/>
        <p:txBody>
          <a:bodyPr/>
          <a:lstStyle>
            <a:lvl1pPr>
              <a:defRPr/>
            </a:lvl1pPr>
          </a:lstStyle>
          <a:p>
            <a:pPr>
              <a:defRPr/>
            </a:pPr>
            <a:fld id="{58630856-19A8-4190-AFD0-049959EF1448}" type="slidenum">
              <a:rPr lang="en-US" altLang="en-US"/>
              <a:pPr>
                <a:defRPr/>
              </a:pPr>
              <a:t>‹#›</a:t>
            </a:fld>
            <a:endParaRPr lang="en-US" altLang="en-US"/>
          </a:p>
        </p:txBody>
      </p:sp>
    </p:spTree>
    <p:extLst>
      <p:ext uri="{BB962C8B-B14F-4D97-AF65-F5344CB8AC3E}">
        <p14:creationId xmlns:p14="http://schemas.microsoft.com/office/powerpoint/2010/main" val="210723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7832B-5E15-447A-A4C7-66E82F4370C0}"/>
              </a:ext>
            </a:extLst>
          </p:cNvPr>
          <p:cNvSpPr>
            <a:spLocks noGrp="1"/>
          </p:cNvSpPr>
          <p:nvPr>
            <p:ph type="dt" sz="half" idx="10"/>
          </p:nvPr>
        </p:nvSpPr>
        <p:spPr/>
        <p:txBody>
          <a:bodyPr/>
          <a:lstStyle>
            <a:lvl1pPr>
              <a:defRPr/>
            </a:lvl1pPr>
          </a:lstStyle>
          <a:p>
            <a:pPr>
              <a:defRPr/>
            </a:pPr>
            <a:fld id="{65C498FE-97EB-4601-9278-8376335806F9}" type="datetime1">
              <a:rPr lang="en-US"/>
              <a:pPr>
                <a:defRPr/>
              </a:pPr>
              <a:t>2/16/2020</a:t>
            </a:fld>
            <a:endParaRPr lang="en-US"/>
          </a:p>
        </p:txBody>
      </p:sp>
      <p:sp>
        <p:nvSpPr>
          <p:cNvPr id="5" name="Footer Placeholder 4">
            <a:extLst>
              <a:ext uri="{FF2B5EF4-FFF2-40B4-BE49-F238E27FC236}">
                <a16:creationId xmlns:a16="http://schemas.microsoft.com/office/drawing/2014/main" id="{452E73F4-0855-4560-93F2-5F5B7F66BB13}"/>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6" name="Slide Number Placeholder 5">
            <a:extLst>
              <a:ext uri="{FF2B5EF4-FFF2-40B4-BE49-F238E27FC236}">
                <a16:creationId xmlns:a16="http://schemas.microsoft.com/office/drawing/2014/main" id="{C225D854-AED1-4CCF-8CF2-35B312E08B5C}"/>
              </a:ext>
            </a:extLst>
          </p:cNvPr>
          <p:cNvSpPr>
            <a:spLocks noGrp="1"/>
          </p:cNvSpPr>
          <p:nvPr>
            <p:ph type="sldNum" sz="quarter" idx="12"/>
          </p:nvPr>
        </p:nvSpPr>
        <p:spPr/>
        <p:txBody>
          <a:bodyPr/>
          <a:lstStyle>
            <a:lvl1pPr>
              <a:defRPr/>
            </a:lvl1pPr>
          </a:lstStyle>
          <a:p>
            <a:pPr>
              <a:defRPr/>
            </a:pPr>
            <a:fld id="{471C2F3E-D439-456E-8811-5F56E3728D40}" type="slidenum">
              <a:rPr lang="en-US" altLang="en-US"/>
              <a:pPr>
                <a:defRPr/>
              </a:pPr>
              <a:t>‹#›</a:t>
            </a:fld>
            <a:endParaRPr lang="en-US" altLang="en-US"/>
          </a:p>
        </p:txBody>
      </p:sp>
    </p:spTree>
    <p:extLst>
      <p:ext uri="{BB962C8B-B14F-4D97-AF65-F5344CB8AC3E}">
        <p14:creationId xmlns:p14="http://schemas.microsoft.com/office/powerpoint/2010/main" val="318442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99A4A5-4035-4808-BBC9-BD07E6B8A188}"/>
              </a:ext>
            </a:extLst>
          </p:cNvPr>
          <p:cNvSpPr>
            <a:spLocks noGrp="1"/>
          </p:cNvSpPr>
          <p:nvPr>
            <p:ph type="dt" sz="half" idx="10"/>
          </p:nvPr>
        </p:nvSpPr>
        <p:spPr/>
        <p:txBody>
          <a:bodyPr/>
          <a:lstStyle>
            <a:lvl1pPr>
              <a:defRPr/>
            </a:lvl1pPr>
          </a:lstStyle>
          <a:p>
            <a:pPr>
              <a:defRPr/>
            </a:pPr>
            <a:fld id="{D066A8EF-7404-4394-BECC-B841440D197F}" type="datetime1">
              <a:rPr lang="en-US"/>
              <a:pPr>
                <a:defRPr/>
              </a:pPr>
              <a:t>2/16/2020</a:t>
            </a:fld>
            <a:endParaRPr lang="en-US"/>
          </a:p>
        </p:txBody>
      </p:sp>
      <p:sp>
        <p:nvSpPr>
          <p:cNvPr id="6" name="Footer Placeholder 5">
            <a:extLst>
              <a:ext uri="{FF2B5EF4-FFF2-40B4-BE49-F238E27FC236}">
                <a16:creationId xmlns:a16="http://schemas.microsoft.com/office/drawing/2014/main" id="{9F033550-525F-4E8C-BC8F-216AA4C407F2}"/>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7" name="Slide Number Placeholder 6">
            <a:extLst>
              <a:ext uri="{FF2B5EF4-FFF2-40B4-BE49-F238E27FC236}">
                <a16:creationId xmlns:a16="http://schemas.microsoft.com/office/drawing/2014/main" id="{5A4CC312-1F08-431E-9FFA-B07CC7153CE1}"/>
              </a:ext>
            </a:extLst>
          </p:cNvPr>
          <p:cNvSpPr>
            <a:spLocks noGrp="1"/>
          </p:cNvSpPr>
          <p:nvPr>
            <p:ph type="sldNum" sz="quarter" idx="12"/>
          </p:nvPr>
        </p:nvSpPr>
        <p:spPr/>
        <p:txBody>
          <a:bodyPr/>
          <a:lstStyle>
            <a:lvl1pPr>
              <a:defRPr/>
            </a:lvl1pPr>
          </a:lstStyle>
          <a:p>
            <a:pPr>
              <a:defRPr/>
            </a:pPr>
            <a:fld id="{978E205D-D79B-4666-9C39-8D89AAB74B96}" type="slidenum">
              <a:rPr lang="en-US" altLang="en-US"/>
              <a:pPr>
                <a:defRPr/>
              </a:pPr>
              <a:t>‹#›</a:t>
            </a:fld>
            <a:endParaRPr lang="en-US" altLang="en-US"/>
          </a:p>
        </p:txBody>
      </p:sp>
    </p:spTree>
    <p:extLst>
      <p:ext uri="{BB962C8B-B14F-4D97-AF65-F5344CB8AC3E}">
        <p14:creationId xmlns:p14="http://schemas.microsoft.com/office/powerpoint/2010/main" val="161624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76CE4A-89B1-4FC9-91D2-6846134DE948}"/>
              </a:ext>
            </a:extLst>
          </p:cNvPr>
          <p:cNvSpPr>
            <a:spLocks noGrp="1"/>
          </p:cNvSpPr>
          <p:nvPr>
            <p:ph type="dt" sz="half" idx="10"/>
          </p:nvPr>
        </p:nvSpPr>
        <p:spPr/>
        <p:txBody>
          <a:bodyPr/>
          <a:lstStyle>
            <a:lvl1pPr>
              <a:defRPr/>
            </a:lvl1pPr>
          </a:lstStyle>
          <a:p>
            <a:pPr>
              <a:defRPr/>
            </a:pPr>
            <a:fld id="{8C8FB156-D4C7-4457-B755-C1C9812FDC75}" type="datetime1">
              <a:rPr lang="en-US"/>
              <a:pPr>
                <a:defRPr/>
              </a:pPr>
              <a:t>2/16/2020</a:t>
            </a:fld>
            <a:endParaRPr lang="en-US"/>
          </a:p>
        </p:txBody>
      </p:sp>
      <p:sp>
        <p:nvSpPr>
          <p:cNvPr id="8" name="Footer Placeholder 7">
            <a:extLst>
              <a:ext uri="{FF2B5EF4-FFF2-40B4-BE49-F238E27FC236}">
                <a16:creationId xmlns:a16="http://schemas.microsoft.com/office/drawing/2014/main" id="{6BE269FE-6A71-4424-8046-D62347BFB3FE}"/>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9" name="Slide Number Placeholder 8">
            <a:extLst>
              <a:ext uri="{FF2B5EF4-FFF2-40B4-BE49-F238E27FC236}">
                <a16:creationId xmlns:a16="http://schemas.microsoft.com/office/drawing/2014/main" id="{282234E9-E36A-4C82-8505-531A46DB1D59}"/>
              </a:ext>
            </a:extLst>
          </p:cNvPr>
          <p:cNvSpPr>
            <a:spLocks noGrp="1"/>
          </p:cNvSpPr>
          <p:nvPr>
            <p:ph type="sldNum" sz="quarter" idx="12"/>
          </p:nvPr>
        </p:nvSpPr>
        <p:spPr/>
        <p:txBody>
          <a:bodyPr/>
          <a:lstStyle>
            <a:lvl1pPr>
              <a:defRPr/>
            </a:lvl1pPr>
          </a:lstStyle>
          <a:p>
            <a:pPr>
              <a:defRPr/>
            </a:pPr>
            <a:fld id="{4D693C8D-2E59-4B3F-ACCC-C448E0FA85C5}" type="slidenum">
              <a:rPr lang="en-US" altLang="en-US"/>
              <a:pPr>
                <a:defRPr/>
              </a:pPr>
              <a:t>‹#›</a:t>
            </a:fld>
            <a:endParaRPr lang="en-US" altLang="en-US"/>
          </a:p>
        </p:txBody>
      </p:sp>
    </p:spTree>
    <p:extLst>
      <p:ext uri="{BB962C8B-B14F-4D97-AF65-F5344CB8AC3E}">
        <p14:creationId xmlns:p14="http://schemas.microsoft.com/office/powerpoint/2010/main" val="92416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6E15D3-0A1B-4F29-BD1A-3FD57EBFE522}"/>
              </a:ext>
            </a:extLst>
          </p:cNvPr>
          <p:cNvSpPr>
            <a:spLocks noGrp="1"/>
          </p:cNvSpPr>
          <p:nvPr>
            <p:ph type="dt" sz="half" idx="10"/>
          </p:nvPr>
        </p:nvSpPr>
        <p:spPr/>
        <p:txBody>
          <a:bodyPr/>
          <a:lstStyle>
            <a:lvl1pPr>
              <a:defRPr/>
            </a:lvl1pPr>
          </a:lstStyle>
          <a:p>
            <a:pPr>
              <a:defRPr/>
            </a:pPr>
            <a:fld id="{4D0D92E9-12C3-4D71-BC4B-533F316B8F17}" type="datetime1">
              <a:rPr lang="en-US"/>
              <a:pPr>
                <a:defRPr/>
              </a:pPr>
              <a:t>2/16/2020</a:t>
            </a:fld>
            <a:endParaRPr lang="en-US"/>
          </a:p>
        </p:txBody>
      </p:sp>
      <p:sp>
        <p:nvSpPr>
          <p:cNvPr id="4" name="Footer Placeholder 3">
            <a:extLst>
              <a:ext uri="{FF2B5EF4-FFF2-40B4-BE49-F238E27FC236}">
                <a16:creationId xmlns:a16="http://schemas.microsoft.com/office/drawing/2014/main" id="{F8F4C6C0-59D3-4CBB-BBB1-98CCAC89FD9D}"/>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5" name="Slide Number Placeholder 4">
            <a:extLst>
              <a:ext uri="{FF2B5EF4-FFF2-40B4-BE49-F238E27FC236}">
                <a16:creationId xmlns:a16="http://schemas.microsoft.com/office/drawing/2014/main" id="{8DBFC29A-8676-40CF-931B-F6A635195BD1}"/>
              </a:ext>
            </a:extLst>
          </p:cNvPr>
          <p:cNvSpPr>
            <a:spLocks noGrp="1"/>
          </p:cNvSpPr>
          <p:nvPr>
            <p:ph type="sldNum" sz="quarter" idx="12"/>
          </p:nvPr>
        </p:nvSpPr>
        <p:spPr/>
        <p:txBody>
          <a:bodyPr/>
          <a:lstStyle>
            <a:lvl1pPr>
              <a:defRPr/>
            </a:lvl1pPr>
          </a:lstStyle>
          <a:p>
            <a:pPr>
              <a:defRPr/>
            </a:pPr>
            <a:fld id="{57609583-A1CC-40A9-8D00-FE047F4313F7}" type="slidenum">
              <a:rPr lang="en-US" altLang="en-US"/>
              <a:pPr>
                <a:defRPr/>
              </a:pPr>
              <a:t>‹#›</a:t>
            </a:fld>
            <a:endParaRPr lang="en-US" altLang="en-US"/>
          </a:p>
        </p:txBody>
      </p:sp>
    </p:spTree>
    <p:extLst>
      <p:ext uri="{BB962C8B-B14F-4D97-AF65-F5344CB8AC3E}">
        <p14:creationId xmlns:p14="http://schemas.microsoft.com/office/powerpoint/2010/main" val="366851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121E7-67DE-4D1D-81B5-9DD40647726E}"/>
              </a:ext>
            </a:extLst>
          </p:cNvPr>
          <p:cNvSpPr>
            <a:spLocks noGrp="1"/>
          </p:cNvSpPr>
          <p:nvPr>
            <p:ph type="dt" sz="half" idx="10"/>
          </p:nvPr>
        </p:nvSpPr>
        <p:spPr/>
        <p:txBody>
          <a:bodyPr/>
          <a:lstStyle>
            <a:lvl1pPr>
              <a:defRPr/>
            </a:lvl1pPr>
          </a:lstStyle>
          <a:p>
            <a:pPr>
              <a:defRPr/>
            </a:pPr>
            <a:fld id="{F7F06448-1840-4784-B194-54BAC395449C}" type="datetime1">
              <a:rPr lang="en-US"/>
              <a:pPr>
                <a:defRPr/>
              </a:pPr>
              <a:t>2/16/2020</a:t>
            </a:fld>
            <a:endParaRPr lang="en-US"/>
          </a:p>
        </p:txBody>
      </p:sp>
      <p:sp>
        <p:nvSpPr>
          <p:cNvPr id="3" name="Footer Placeholder 2">
            <a:extLst>
              <a:ext uri="{FF2B5EF4-FFF2-40B4-BE49-F238E27FC236}">
                <a16:creationId xmlns:a16="http://schemas.microsoft.com/office/drawing/2014/main" id="{8AF75B20-CE0D-4BD3-BECE-D6011DCC621D}"/>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4" name="Slide Number Placeholder 3">
            <a:extLst>
              <a:ext uri="{FF2B5EF4-FFF2-40B4-BE49-F238E27FC236}">
                <a16:creationId xmlns:a16="http://schemas.microsoft.com/office/drawing/2014/main" id="{80C7788F-0DDF-48A2-9570-13727A5A5CD3}"/>
              </a:ext>
            </a:extLst>
          </p:cNvPr>
          <p:cNvSpPr>
            <a:spLocks noGrp="1"/>
          </p:cNvSpPr>
          <p:nvPr>
            <p:ph type="sldNum" sz="quarter" idx="12"/>
          </p:nvPr>
        </p:nvSpPr>
        <p:spPr/>
        <p:txBody>
          <a:bodyPr/>
          <a:lstStyle>
            <a:lvl1pPr>
              <a:defRPr/>
            </a:lvl1pPr>
          </a:lstStyle>
          <a:p>
            <a:pPr>
              <a:defRPr/>
            </a:pPr>
            <a:fld id="{354CBCF3-3C6F-4623-BED5-7E8E4EB425DD}" type="slidenum">
              <a:rPr lang="en-US" altLang="en-US"/>
              <a:pPr>
                <a:defRPr/>
              </a:pPr>
              <a:t>‹#›</a:t>
            </a:fld>
            <a:endParaRPr lang="en-US" altLang="en-US"/>
          </a:p>
        </p:txBody>
      </p:sp>
    </p:spTree>
    <p:extLst>
      <p:ext uri="{BB962C8B-B14F-4D97-AF65-F5344CB8AC3E}">
        <p14:creationId xmlns:p14="http://schemas.microsoft.com/office/powerpoint/2010/main" val="19939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FCE1CF-72E4-40EA-BE22-9EC433F7CBE4}"/>
              </a:ext>
            </a:extLst>
          </p:cNvPr>
          <p:cNvSpPr>
            <a:spLocks noGrp="1"/>
          </p:cNvSpPr>
          <p:nvPr>
            <p:ph type="dt" sz="half" idx="10"/>
          </p:nvPr>
        </p:nvSpPr>
        <p:spPr/>
        <p:txBody>
          <a:bodyPr/>
          <a:lstStyle>
            <a:lvl1pPr>
              <a:defRPr/>
            </a:lvl1pPr>
          </a:lstStyle>
          <a:p>
            <a:pPr>
              <a:defRPr/>
            </a:pPr>
            <a:fld id="{EB4F247C-9A9C-4775-84BA-862DE0E71892}" type="datetime1">
              <a:rPr lang="en-US"/>
              <a:pPr>
                <a:defRPr/>
              </a:pPr>
              <a:t>2/16/2020</a:t>
            </a:fld>
            <a:endParaRPr lang="en-US"/>
          </a:p>
        </p:txBody>
      </p:sp>
      <p:sp>
        <p:nvSpPr>
          <p:cNvPr id="6" name="Footer Placeholder 5">
            <a:extLst>
              <a:ext uri="{FF2B5EF4-FFF2-40B4-BE49-F238E27FC236}">
                <a16:creationId xmlns:a16="http://schemas.microsoft.com/office/drawing/2014/main" id="{AE4C1A92-F080-4F00-9DC3-0668AFDE8F4B}"/>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7" name="Slide Number Placeholder 6">
            <a:extLst>
              <a:ext uri="{FF2B5EF4-FFF2-40B4-BE49-F238E27FC236}">
                <a16:creationId xmlns:a16="http://schemas.microsoft.com/office/drawing/2014/main" id="{CC30CBBD-60C9-4761-BD98-08B09FD4CA1B}"/>
              </a:ext>
            </a:extLst>
          </p:cNvPr>
          <p:cNvSpPr>
            <a:spLocks noGrp="1"/>
          </p:cNvSpPr>
          <p:nvPr>
            <p:ph type="sldNum" sz="quarter" idx="12"/>
          </p:nvPr>
        </p:nvSpPr>
        <p:spPr/>
        <p:txBody>
          <a:bodyPr/>
          <a:lstStyle>
            <a:lvl1pPr>
              <a:defRPr/>
            </a:lvl1pPr>
          </a:lstStyle>
          <a:p>
            <a:pPr>
              <a:defRPr/>
            </a:pPr>
            <a:fld id="{C9DC36D4-0F49-436D-AA32-666362BD7E7C}" type="slidenum">
              <a:rPr lang="en-US" altLang="en-US"/>
              <a:pPr>
                <a:defRPr/>
              </a:pPr>
              <a:t>‹#›</a:t>
            </a:fld>
            <a:endParaRPr lang="en-US" altLang="en-US"/>
          </a:p>
        </p:txBody>
      </p:sp>
    </p:spTree>
    <p:extLst>
      <p:ext uri="{BB962C8B-B14F-4D97-AF65-F5344CB8AC3E}">
        <p14:creationId xmlns:p14="http://schemas.microsoft.com/office/powerpoint/2010/main" val="248646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5FA3F01-808A-4AB2-BCC9-83A5649D44D8}"/>
              </a:ext>
            </a:extLst>
          </p:cNvPr>
          <p:cNvSpPr>
            <a:spLocks noGrp="1"/>
          </p:cNvSpPr>
          <p:nvPr>
            <p:ph type="dt" sz="half" idx="10"/>
          </p:nvPr>
        </p:nvSpPr>
        <p:spPr/>
        <p:txBody>
          <a:bodyPr/>
          <a:lstStyle>
            <a:lvl1pPr>
              <a:defRPr/>
            </a:lvl1pPr>
          </a:lstStyle>
          <a:p>
            <a:pPr>
              <a:defRPr/>
            </a:pPr>
            <a:fld id="{566B69CB-39ED-420E-ACB0-449D8CCFAF1D}" type="datetime1">
              <a:rPr lang="en-US"/>
              <a:pPr>
                <a:defRPr/>
              </a:pPr>
              <a:t>2/16/2020</a:t>
            </a:fld>
            <a:endParaRPr lang="en-US"/>
          </a:p>
        </p:txBody>
      </p:sp>
      <p:sp>
        <p:nvSpPr>
          <p:cNvPr id="6" name="Footer Placeholder 5">
            <a:extLst>
              <a:ext uri="{FF2B5EF4-FFF2-40B4-BE49-F238E27FC236}">
                <a16:creationId xmlns:a16="http://schemas.microsoft.com/office/drawing/2014/main" id="{A00DFA8F-A585-4EDB-B01B-ABE42E1CB0A3}"/>
              </a:ext>
            </a:extLst>
          </p:cNvPr>
          <p:cNvSpPr>
            <a:spLocks noGrp="1"/>
          </p:cNvSpPr>
          <p:nvPr>
            <p:ph type="ftr" sz="quarter" idx="11"/>
          </p:nvPr>
        </p:nvSpPr>
        <p:spPr/>
        <p:txBody>
          <a:bodyPr/>
          <a:lstStyle>
            <a:lvl1pPr>
              <a:defRPr/>
            </a:lvl1pPr>
          </a:lstStyle>
          <a:p>
            <a:pPr>
              <a:defRPr/>
            </a:pPr>
            <a:r>
              <a:rPr lang="en-US"/>
              <a:t>© Copyright Wintergreen Research 2010 </a:t>
            </a:r>
          </a:p>
        </p:txBody>
      </p:sp>
      <p:sp>
        <p:nvSpPr>
          <p:cNvPr id="7" name="Slide Number Placeholder 6">
            <a:extLst>
              <a:ext uri="{FF2B5EF4-FFF2-40B4-BE49-F238E27FC236}">
                <a16:creationId xmlns:a16="http://schemas.microsoft.com/office/drawing/2014/main" id="{B465FBA6-1657-41C0-87C3-85D62BA9C7FD}"/>
              </a:ext>
            </a:extLst>
          </p:cNvPr>
          <p:cNvSpPr>
            <a:spLocks noGrp="1"/>
          </p:cNvSpPr>
          <p:nvPr>
            <p:ph type="sldNum" sz="quarter" idx="12"/>
          </p:nvPr>
        </p:nvSpPr>
        <p:spPr/>
        <p:txBody>
          <a:bodyPr/>
          <a:lstStyle>
            <a:lvl1pPr>
              <a:defRPr/>
            </a:lvl1pPr>
          </a:lstStyle>
          <a:p>
            <a:pPr>
              <a:defRPr/>
            </a:pPr>
            <a:fld id="{08158D09-B4A9-405D-81CE-87BA9C855B9A}" type="slidenum">
              <a:rPr lang="en-US" altLang="en-US"/>
              <a:pPr>
                <a:defRPr/>
              </a:pPr>
              <a:t>‹#›</a:t>
            </a:fld>
            <a:endParaRPr lang="en-US" altLang="en-US"/>
          </a:p>
        </p:txBody>
      </p:sp>
    </p:spTree>
    <p:extLst>
      <p:ext uri="{BB962C8B-B14F-4D97-AF65-F5344CB8AC3E}">
        <p14:creationId xmlns:p14="http://schemas.microsoft.com/office/powerpoint/2010/main" val="239126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52783B0-BA04-4865-9778-744E73F423E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B3C9782-BD6A-43C1-B291-15CCD92AB6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0A4826-30C0-4DEB-82E6-084670090663}"/>
              </a:ext>
            </a:extLst>
          </p:cNvPr>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cs typeface="+mn-cs"/>
              </a:defRPr>
            </a:lvl1pPr>
          </a:lstStyle>
          <a:p>
            <a:pPr>
              <a:defRPr/>
            </a:pPr>
            <a:fld id="{4A6BC8F0-C7B8-44CD-9804-56A2EB1B3B74}" type="datetime1">
              <a:rPr lang="en-US"/>
              <a:pPr>
                <a:defRPr/>
              </a:pPr>
              <a:t>2/16/2020</a:t>
            </a:fld>
            <a:endParaRPr lang="en-US"/>
          </a:p>
        </p:txBody>
      </p:sp>
      <p:sp>
        <p:nvSpPr>
          <p:cNvPr id="5" name="Footer Placeholder 4">
            <a:extLst>
              <a:ext uri="{FF2B5EF4-FFF2-40B4-BE49-F238E27FC236}">
                <a16:creationId xmlns:a16="http://schemas.microsoft.com/office/drawing/2014/main" id="{DB4BFEB2-692F-41D4-B443-0EAE7EB608DC}"/>
              </a:ext>
            </a:extLst>
          </p:cNvPr>
          <p:cNvSpPr>
            <a:spLocks noGrp="1"/>
          </p:cNvSpPr>
          <p:nvPr>
            <p:ph type="ftr" sz="quarter" idx="3"/>
          </p:nvPr>
        </p:nvSpPr>
        <p:spPr>
          <a:xfrm>
            <a:off x="3124200" y="6188075"/>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solidFill>
                <a:latin typeface="+mn-lt"/>
                <a:cs typeface="+mn-cs"/>
              </a:defRPr>
            </a:lvl1pPr>
          </a:lstStyle>
          <a:p>
            <a:pPr>
              <a:defRPr/>
            </a:pPr>
            <a:r>
              <a:rPr lang="en-US"/>
              <a:t>© Copyright Wintergreen Research 2010</a:t>
            </a:r>
          </a:p>
          <a:p>
            <a:pPr>
              <a:defRPr/>
            </a:pPr>
            <a:endParaRPr lang="en-US"/>
          </a:p>
        </p:txBody>
      </p:sp>
      <p:sp>
        <p:nvSpPr>
          <p:cNvPr id="6" name="Slide Number Placeholder 5">
            <a:extLst>
              <a:ext uri="{FF2B5EF4-FFF2-40B4-BE49-F238E27FC236}">
                <a16:creationId xmlns:a16="http://schemas.microsoft.com/office/drawing/2014/main" id="{24FA5C88-652D-4D83-B1F7-1E4FAC541552}"/>
              </a:ext>
            </a:extLst>
          </p:cNvPr>
          <p:cNvSpPr>
            <a:spLocks noGrp="1"/>
          </p:cNvSpPr>
          <p:nvPr>
            <p:ph type="sldNum" sz="quarter" idx="4"/>
          </p:nvPr>
        </p:nvSpPr>
        <p:spPr>
          <a:xfrm>
            <a:off x="6553200" y="61880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panose="020F0502020204030204" pitchFamily="34" charset="0"/>
              </a:defRPr>
            </a:lvl1pPr>
          </a:lstStyle>
          <a:p>
            <a:pPr>
              <a:defRPr/>
            </a:pPr>
            <a:fld id="{00D894BD-476F-4E78-B1D9-9F03E3F92807}" type="slidenum">
              <a:rPr lang="en-US" altLang="en-US"/>
              <a:pPr>
                <a:defRPr/>
              </a:pPr>
              <a:t>‹#›</a:t>
            </a:fld>
            <a:endParaRPr lang="en-US" altLang="en-US"/>
          </a:p>
        </p:txBody>
      </p:sp>
      <p:sp>
        <p:nvSpPr>
          <p:cNvPr id="7" name="Rectangle 6">
            <a:extLst>
              <a:ext uri="{FF2B5EF4-FFF2-40B4-BE49-F238E27FC236}">
                <a16:creationId xmlns:a16="http://schemas.microsoft.com/office/drawing/2014/main" id="{603E92D5-B2FB-4E37-82D5-001CEEC81D1C}"/>
              </a:ext>
            </a:extLst>
          </p:cNvPr>
          <p:cNvSpPr/>
          <p:nvPr/>
        </p:nvSpPr>
        <p:spPr>
          <a:xfrm>
            <a:off x="0" y="6553200"/>
            <a:ext cx="9144000" cy="304800"/>
          </a:xfrm>
          <a:prstGeom prst="rect">
            <a:avLst/>
          </a:prstGeom>
          <a:blipFill dpi="0" rotWithShape="1">
            <a:blip r:embed="rId13" cstate="print">
              <a:alphaModFix amt="89000"/>
              <a:lum contrast="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C5E34E22-6CAB-4ED7-9D5B-015660775BCF}"/>
              </a:ext>
            </a:extLst>
          </p:cNvPr>
          <p:cNvSpPr/>
          <p:nvPr/>
        </p:nvSpPr>
        <p:spPr>
          <a:xfrm>
            <a:off x="0" y="0"/>
            <a:ext cx="9144000" cy="304800"/>
          </a:xfrm>
          <a:prstGeom prst="rect">
            <a:avLst/>
          </a:prstGeom>
          <a:blipFill dpi="0" rotWithShape="1">
            <a:blip r:embed="rId13" cstate="print">
              <a:alphaModFix amt="89000"/>
              <a:lum contrast="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intergreenresearch.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usan@wintergreenresearch.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x59.com/2019/02/11/johnson-county-to-change-election-equipment-before-may-prim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BDA17A7-B33F-4964-A549-69832DB27072}"/>
              </a:ext>
            </a:extLst>
          </p:cNvPr>
          <p:cNvSpPr>
            <a:spLocks noGrp="1"/>
          </p:cNvSpPr>
          <p:nvPr>
            <p:ph type="ctrTitle"/>
          </p:nvPr>
        </p:nvSpPr>
        <p:spPr/>
        <p:txBody>
          <a:bodyPr/>
          <a:lstStyle/>
          <a:p>
            <a:pPr eaLnBrk="1" hangingPunct="1"/>
            <a:r>
              <a:rPr lang="en-US" altLang="en-US" b="1"/>
              <a:t>Blockchain Voting Standards: GBA</a:t>
            </a:r>
          </a:p>
        </p:txBody>
      </p:sp>
      <p:sp>
        <p:nvSpPr>
          <p:cNvPr id="14339" name="TextBox 3">
            <a:extLst>
              <a:ext uri="{FF2B5EF4-FFF2-40B4-BE49-F238E27FC236}">
                <a16:creationId xmlns:a16="http://schemas.microsoft.com/office/drawing/2014/main" id="{ECA0A08C-3398-469A-9AAF-EF57A17F04B5}"/>
              </a:ext>
            </a:extLst>
          </p:cNvPr>
          <p:cNvSpPr txBox="1">
            <a:spLocks noChangeArrowheads="1"/>
          </p:cNvSpPr>
          <p:nvPr/>
        </p:nvSpPr>
        <p:spPr bwMode="auto">
          <a:xfrm>
            <a:off x="762000" y="49530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a:t>January 30, 2020</a:t>
            </a:r>
          </a:p>
          <a:p>
            <a:pPr eaLnBrk="1" hangingPunct="1">
              <a:spcBef>
                <a:spcPct val="0"/>
              </a:spcBef>
              <a:buFontTx/>
              <a:buNone/>
            </a:pPr>
            <a:r>
              <a:rPr lang="en-US" altLang="en-US" sz="1800"/>
              <a:t>Email:  susan@wintergreenresearch.com</a:t>
            </a:r>
          </a:p>
        </p:txBody>
      </p:sp>
      <p:sp>
        <p:nvSpPr>
          <p:cNvPr id="14341" name="Footer Placeholder 4">
            <a:extLst>
              <a:ext uri="{FF2B5EF4-FFF2-40B4-BE49-F238E27FC236}">
                <a16:creationId xmlns:a16="http://schemas.microsoft.com/office/drawing/2014/main" id="{C5F622FC-0C5F-4001-9C5F-5E1B34C765F4}"/>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 Copyright WinterGreen Research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B467211-E3B8-499D-8941-8C88702CC7AA}"/>
              </a:ext>
            </a:extLst>
          </p:cNvPr>
          <p:cNvSpPr>
            <a:spLocks noGrp="1"/>
          </p:cNvSpPr>
          <p:nvPr>
            <p:ph type="title"/>
          </p:nvPr>
        </p:nvSpPr>
        <p:spPr/>
        <p:txBody>
          <a:bodyPr/>
          <a:lstStyle/>
          <a:p>
            <a:r>
              <a:rPr lang="en-US" altLang="en-US"/>
              <a:t>Voatz</a:t>
            </a:r>
          </a:p>
        </p:txBody>
      </p:sp>
      <p:sp>
        <p:nvSpPr>
          <p:cNvPr id="4" name="Date Placeholder 3">
            <a:extLst>
              <a:ext uri="{FF2B5EF4-FFF2-40B4-BE49-F238E27FC236}">
                <a16:creationId xmlns:a16="http://schemas.microsoft.com/office/drawing/2014/main" id="{888FE534-9B0F-475A-8E0A-E62947B42ED4}"/>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E6EC8C55-6D2B-4033-9266-5BD76AA70B9F}"/>
              </a:ext>
            </a:extLst>
          </p:cNvPr>
          <p:cNvSpPr>
            <a:spLocks noGrp="1"/>
          </p:cNvSpPr>
          <p:nvPr>
            <p:ph type="ftr" sz="quarter" idx="11"/>
          </p:nvPr>
        </p:nvSpPr>
        <p:spPr/>
        <p:txBody>
          <a:bodyPr/>
          <a:lstStyle/>
          <a:p>
            <a:pPr>
              <a:defRPr/>
            </a:pPr>
            <a:r>
              <a:rPr lang="en-US" dirty="0"/>
              <a:t>© Copyright Wintergreen Research 2020 </a:t>
            </a:r>
          </a:p>
        </p:txBody>
      </p:sp>
      <p:sp>
        <p:nvSpPr>
          <p:cNvPr id="21509" name="Slide Number Placeholder 5">
            <a:extLst>
              <a:ext uri="{FF2B5EF4-FFF2-40B4-BE49-F238E27FC236}">
                <a16:creationId xmlns:a16="http://schemas.microsoft.com/office/drawing/2014/main" id="{C68F5CC0-5DD9-4A26-AE84-3ADBD74D54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358534-E183-432A-A30A-EE0307A0DDBA}" type="slidenum">
              <a:rPr lang="en-US" altLang="en-US" smtClean="0">
                <a:latin typeface="Calibri" panose="020F0502020204030204" pitchFamily="34" charset="0"/>
              </a:rPr>
              <a:pPr/>
              <a:t>10</a:t>
            </a:fld>
            <a:endParaRPr lang="en-US" altLang="en-US">
              <a:latin typeface="Calibri" panose="020F0502020204030204" pitchFamily="34" charset="0"/>
            </a:endParaRPr>
          </a:p>
        </p:txBody>
      </p:sp>
      <p:pic>
        <p:nvPicPr>
          <p:cNvPr id="21510" name="Picture 2">
            <a:extLst>
              <a:ext uri="{FF2B5EF4-FFF2-40B4-BE49-F238E27FC236}">
                <a16:creationId xmlns:a16="http://schemas.microsoft.com/office/drawing/2014/main" id="{021B4B11-788C-4225-A738-675980D062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450" y="971550"/>
            <a:ext cx="3087688" cy="5410200"/>
          </a:xfrm>
          <a:noFill/>
        </p:spPr>
      </p:pic>
      <p:sp>
        <p:nvSpPr>
          <p:cNvPr id="21511" name="TextBox 6">
            <a:extLst>
              <a:ext uri="{FF2B5EF4-FFF2-40B4-BE49-F238E27FC236}">
                <a16:creationId xmlns:a16="http://schemas.microsoft.com/office/drawing/2014/main" id="{41094783-0E4E-4C60-A360-4583E0F44739}"/>
              </a:ext>
            </a:extLst>
          </p:cNvPr>
          <p:cNvSpPr txBox="1">
            <a:spLocks noChangeArrowheads="1"/>
          </p:cNvSpPr>
          <p:nvPr/>
        </p:nvSpPr>
        <p:spPr bwMode="auto">
          <a:xfrm>
            <a:off x="2895600" y="2057400"/>
            <a:ext cx="514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Seeks to make voting safer and more accessible</a:t>
            </a:r>
          </a:p>
        </p:txBody>
      </p:sp>
      <p:sp>
        <p:nvSpPr>
          <p:cNvPr id="21512" name="TextBox 7">
            <a:extLst>
              <a:ext uri="{FF2B5EF4-FFF2-40B4-BE49-F238E27FC236}">
                <a16:creationId xmlns:a16="http://schemas.microsoft.com/office/drawing/2014/main" id="{8D7DAC7C-DB72-4F00-B513-F4556631B5A6}"/>
              </a:ext>
            </a:extLst>
          </p:cNvPr>
          <p:cNvSpPr txBox="1">
            <a:spLocks noChangeArrowheads="1"/>
          </p:cNvSpPr>
          <p:nvPr/>
        </p:nvSpPr>
        <p:spPr bwMode="auto">
          <a:xfrm>
            <a:off x="3581400" y="312420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Voting by Cellphone</a:t>
            </a:r>
          </a:p>
        </p:txBody>
      </p:sp>
      <p:sp>
        <p:nvSpPr>
          <p:cNvPr id="21513" name="TextBox 8">
            <a:extLst>
              <a:ext uri="{FF2B5EF4-FFF2-40B4-BE49-F238E27FC236}">
                <a16:creationId xmlns:a16="http://schemas.microsoft.com/office/drawing/2014/main" id="{93C359DF-76F3-4E7B-A84B-1E728CA688F5}"/>
              </a:ext>
            </a:extLst>
          </p:cNvPr>
          <p:cNvSpPr txBox="1">
            <a:spLocks noChangeArrowheads="1"/>
          </p:cNvSpPr>
          <p:nvPr/>
        </p:nvSpPr>
        <p:spPr bwMode="auto">
          <a:xfrm>
            <a:off x="3733800" y="3886200"/>
            <a:ext cx="259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Voting using blockchain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E535F75-D90B-49D3-916C-23C78B253F4C}"/>
              </a:ext>
            </a:extLst>
          </p:cNvPr>
          <p:cNvSpPr>
            <a:spLocks noGrp="1"/>
          </p:cNvSpPr>
          <p:nvPr>
            <p:ph type="title"/>
          </p:nvPr>
        </p:nvSpPr>
        <p:spPr/>
        <p:txBody>
          <a:bodyPr/>
          <a:lstStyle/>
          <a:p>
            <a:r>
              <a:rPr lang="en-US" altLang="en-US"/>
              <a:t>Voatz</a:t>
            </a:r>
          </a:p>
        </p:txBody>
      </p:sp>
      <p:sp>
        <p:nvSpPr>
          <p:cNvPr id="22531" name="Content Placeholder 2">
            <a:extLst>
              <a:ext uri="{FF2B5EF4-FFF2-40B4-BE49-F238E27FC236}">
                <a16:creationId xmlns:a16="http://schemas.microsoft.com/office/drawing/2014/main" id="{CC7AECFB-F3B7-40CA-BBD2-5F7A412A7EE2}"/>
              </a:ext>
            </a:extLst>
          </p:cNvPr>
          <p:cNvSpPr>
            <a:spLocks noGrp="1"/>
          </p:cNvSpPr>
          <p:nvPr>
            <p:ph idx="1"/>
          </p:nvPr>
        </p:nvSpPr>
        <p:spPr/>
        <p:txBody>
          <a:bodyPr/>
          <a:lstStyle/>
          <a:p>
            <a:r>
              <a:rPr lang="en-US" altLang="en-US"/>
              <a:t>Voatz: offers blockchain voting on cellphone for military</a:t>
            </a:r>
          </a:p>
          <a:p>
            <a:r>
              <a:rPr lang="en-US" altLang="en-US"/>
              <a:t>Voatz, developed by a Massachusetts software firm specializing in blockchain encryption</a:t>
            </a:r>
          </a:p>
          <a:p>
            <a:endParaRPr lang="en-US" altLang="en-US"/>
          </a:p>
        </p:txBody>
      </p:sp>
      <p:sp>
        <p:nvSpPr>
          <p:cNvPr id="4" name="Date Placeholder 3">
            <a:extLst>
              <a:ext uri="{FF2B5EF4-FFF2-40B4-BE49-F238E27FC236}">
                <a16:creationId xmlns:a16="http://schemas.microsoft.com/office/drawing/2014/main" id="{7FD8F864-B6DE-428A-BEB1-963CAC4C7CCC}"/>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168EB3E8-FCC2-405A-A059-6AC6B58C4F52}"/>
              </a:ext>
            </a:extLst>
          </p:cNvPr>
          <p:cNvSpPr>
            <a:spLocks noGrp="1"/>
          </p:cNvSpPr>
          <p:nvPr>
            <p:ph type="ftr" sz="quarter" idx="11"/>
          </p:nvPr>
        </p:nvSpPr>
        <p:spPr/>
        <p:txBody>
          <a:bodyPr/>
          <a:lstStyle/>
          <a:p>
            <a:pPr>
              <a:defRPr/>
            </a:pPr>
            <a:r>
              <a:rPr lang="en-US" dirty="0"/>
              <a:t>© Copyright Wintergreen Research 2010 </a:t>
            </a:r>
          </a:p>
        </p:txBody>
      </p:sp>
      <p:sp>
        <p:nvSpPr>
          <p:cNvPr id="22534" name="Slide Number Placeholder 5">
            <a:extLst>
              <a:ext uri="{FF2B5EF4-FFF2-40B4-BE49-F238E27FC236}">
                <a16:creationId xmlns:a16="http://schemas.microsoft.com/office/drawing/2014/main" id="{03F281E4-1EEB-41C2-9B43-F5561A37E12E}"/>
              </a:ext>
            </a:extLst>
          </p:cNvPr>
          <p:cNvSpPr>
            <a:spLocks noGrp="1" noChangeArrowheads="1"/>
          </p:cNvSpPr>
          <p:nvPr>
            <p:ph type="sldNum" sz="quarter" idx="12"/>
          </p:nvPr>
        </p:nvSpPr>
        <p:spPr bwMode="auto">
          <a:xfrm>
            <a:off x="5753100" y="5988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Source: Datafloq</a:t>
            </a:r>
          </a:p>
        </p:txBody>
      </p:sp>
      <p:pic>
        <p:nvPicPr>
          <p:cNvPr id="22535" name="Picture 2" descr="Image result for blockchain security image">
            <a:extLst>
              <a:ext uri="{FF2B5EF4-FFF2-40B4-BE49-F238E27FC236}">
                <a16:creationId xmlns:a16="http://schemas.microsoft.com/office/drawing/2014/main" id="{919A4651-D800-4646-B16A-DADCBC790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38" y="3048000"/>
            <a:ext cx="4906962"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7">
            <a:extLst>
              <a:ext uri="{FF2B5EF4-FFF2-40B4-BE49-F238E27FC236}">
                <a16:creationId xmlns:a16="http://schemas.microsoft.com/office/drawing/2014/main" id="{3DF00AA3-A560-4B9D-8A56-C08995938804}"/>
              </a:ext>
            </a:extLst>
          </p:cNvPr>
          <p:cNvSpPr txBox="1">
            <a:spLocks noChangeArrowheads="1"/>
          </p:cNvSpPr>
          <p:nvPr/>
        </p:nvSpPr>
        <p:spPr bwMode="auto">
          <a:xfrm>
            <a:off x="990600" y="41148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Blockchain Security for Protecting Vote Totals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62B87D6-E144-430B-A90B-56EFFFB9FA7B}"/>
              </a:ext>
            </a:extLst>
          </p:cNvPr>
          <p:cNvSpPr>
            <a:spLocks noGrp="1"/>
          </p:cNvSpPr>
          <p:nvPr>
            <p:ph type="title"/>
          </p:nvPr>
        </p:nvSpPr>
        <p:spPr/>
        <p:txBody>
          <a:bodyPr/>
          <a:lstStyle/>
          <a:p>
            <a:r>
              <a:rPr lang="en-US" altLang="en-US" dirty="0"/>
              <a:t>Voting Standards</a:t>
            </a:r>
          </a:p>
        </p:txBody>
      </p:sp>
      <p:sp>
        <p:nvSpPr>
          <p:cNvPr id="23555" name="Content Placeholder 2">
            <a:extLst>
              <a:ext uri="{FF2B5EF4-FFF2-40B4-BE49-F238E27FC236}">
                <a16:creationId xmlns:a16="http://schemas.microsoft.com/office/drawing/2014/main" id="{0CAE06DB-DBEA-48BA-B295-B8A5A38AAB08}"/>
              </a:ext>
            </a:extLst>
          </p:cNvPr>
          <p:cNvSpPr>
            <a:spLocks noGrp="1"/>
          </p:cNvSpPr>
          <p:nvPr>
            <p:ph idx="1"/>
          </p:nvPr>
        </p:nvSpPr>
        <p:spPr/>
        <p:txBody>
          <a:bodyPr/>
          <a:lstStyle/>
          <a:p>
            <a:r>
              <a:rPr lang="en-US" altLang="en-US" dirty="0"/>
              <a:t>Need to protect integrity of each selection</a:t>
            </a:r>
          </a:p>
          <a:p>
            <a:r>
              <a:rPr lang="en-US" altLang="en-US" dirty="0"/>
              <a:t>Need to follow what has been learned from protecting financial transactions</a:t>
            </a:r>
          </a:p>
          <a:p>
            <a:r>
              <a:rPr lang="en-US" altLang="en-US" dirty="0"/>
              <a:t>Need to look at the once only once delivery of transaction information by IBM MQ</a:t>
            </a:r>
          </a:p>
          <a:p>
            <a:r>
              <a:rPr lang="en-US" altLang="en-US" dirty="0"/>
              <a:t>Standards prevent corruption</a:t>
            </a:r>
          </a:p>
          <a:p>
            <a:r>
              <a:rPr lang="en-US" altLang="en-US" dirty="0"/>
              <a:t>Message security specification </a:t>
            </a:r>
          </a:p>
          <a:p>
            <a:r>
              <a:rPr lang="en-US" altLang="en-US" dirty="0"/>
              <a:t>Once and only once counting</a:t>
            </a:r>
          </a:p>
          <a:p>
            <a:r>
              <a:rPr lang="en-US" altLang="en-US" dirty="0"/>
              <a:t>Secure audit trail</a:t>
            </a:r>
          </a:p>
          <a:p>
            <a:r>
              <a:rPr lang="en-US" altLang="en-US" dirty="0"/>
              <a:t>Secure server storage</a:t>
            </a:r>
          </a:p>
        </p:txBody>
      </p:sp>
      <p:sp>
        <p:nvSpPr>
          <p:cNvPr id="4" name="Date Placeholder 3">
            <a:extLst>
              <a:ext uri="{FF2B5EF4-FFF2-40B4-BE49-F238E27FC236}">
                <a16:creationId xmlns:a16="http://schemas.microsoft.com/office/drawing/2014/main" id="{D42C117A-4C7C-48F2-BA51-C8FBF4DC98E3}"/>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0527ED78-2C75-4CDE-B131-C4D880EFBCF6}"/>
              </a:ext>
            </a:extLst>
          </p:cNvPr>
          <p:cNvSpPr>
            <a:spLocks noGrp="1"/>
          </p:cNvSpPr>
          <p:nvPr>
            <p:ph type="ftr" sz="quarter" idx="11"/>
          </p:nvPr>
        </p:nvSpPr>
        <p:spPr/>
        <p:txBody>
          <a:bodyPr/>
          <a:lstStyle/>
          <a:p>
            <a:pPr>
              <a:defRPr/>
            </a:pPr>
            <a:r>
              <a:rPr lang="en-US" dirty="0"/>
              <a:t>© Copyright Wintergreen Research 2020 </a:t>
            </a:r>
          </a:p>
        </p:txBody>
      </p:sp>
      <p:sp>
        <p:nvSpPr>
          <p:cNvPr id="23558" name="Slide Number Placeholder 5">
            <a:extLst>
              <a:ext uri="{FF2B5EF4-FFF2-40B4-BE49-F238E27FC236}">
                <a16:creationId xmlns:a16="http://schemas.microsoft.com/office/drawing/2014/main" id="{2926F710-07FC-42C6-B7B2-875BB114C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E38618-D561-4DAA-845A-53A41B88F787}" type="slidenum">
              <a:rPr lang="en-US" altLang="en-US" smtClean="0">
                <a:latin typeface="Calibri" panose="020F0502020204030204" pitchFamily="34" charset="0"/>
              </a:rPr>
              <a:pPr/>
              <a:t>12</a:t>
            </a:fld>
            <a:endParaRPr lang="en-US" altLang="en-US">
              <a:latin typeface="Calibri" panose="020F0502020204030204" pitchFamily="34" charset="0"/>
            </a:endParaRPr>
          </a:p>
        </p:txBody>
      </p:sp>
      <p:pic>
        <p:nvPicPr>
          <p:cNvPr id="23559" name="Picture 4" descr="Image result for blockchain security image">
            <a:extLst>
              <a:ext uri="{FF2B5EF4-FFF2-40B4-BE49-F238E27FC236}">
                <a16:creationId xmlns:a16="http://schemas.microsoft.com/office/drawing/2014/main" id="{585CCA12-1DAC-4699-A1D1-CFFADC8AE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4388"/>
            <a:ext cx="42005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57DD189-E27D-491C-9A4A-C75073015416}"/>
              </a:ext>
            </a:extLst>
          </p:cNvPr>
          <p:cNvSpPr>
            <a:spLocks noGrp="1"/>
          </p:cNvSpPr>
          <p:nvPr>
            <p:ph type="title"/>
          </p:nvPr>
        </p:nvSpPr>
        <p:spPr/>
        <p:txBody>
          <a:bodyPr/>
          <a:lstStyle/>
          <a:p>
            <a:r>
              <a:rPr lang="en-US" altLang="en-US"/>
              <a:t>Blockchain</a:t>
            </a:r>
          </a:p>
        </p:txBody>
      </p:sp>
      <p:sp>
        <p:nvSpPr>
          <p:cNvPr id="24579" name="Content Placeholder 2">
            <a:extLst>
              <a:ext uri="{FF2B5EF4-FFF2-40B4-BE49-F238E27FC236}">
                <a16:creationId xmlns:a16="http://schemas.microsoft.com/office/drawing/2014/main" id="{5E9868CA-311F-4477-B1F2-28DF7A70E809}"/>
              </a:ext>
            </a:extLst>
          </p:cNvPr>
          <p:cNvSpPr>
            <a:spLocks noGrp="1"/>
          </p:cNvSpPr>
          <p:nvPr>
            <p:ph idx="1"/>
          </p:nvPr>
        </p:nvSpPr>
        <p:spPr>
          <a:xfrm>
            <a:off x="381000" y="1295400"/>
            <a:ext cx="8229600" cy="4525963"/>
          </a:xfrm>
        </p:spPr>
        <p:txBody>
          <a:bodyPr/>
          <a:lstStyle/>
          <a:p>
            <a:r>
              <a:rPr lang="en-US" altLang="en-US"/>
              <a:t>Blockchain a distributed database </a:t>
            </a:r>
          </a:p>
          <a:p>
            <a:r>
              <a:rPr lang="en-US" altLang="en-US"/>
              <a:t>Provides a secure, transparent vote count</a:t>
            </a:r>
          </a:p>
          <a:p>
            <a:r>
              <a:rPr lang="en-US" altLang="en-US"/>
              <a:t>Audit trail way to make, record and verify digitally</a:t>
            </a:r>
          </a:p>
          <a:p>
            <a:r>
              <a:rPr lang="en-US" altLang="en-US"/>
              <a:t>Way to authenticate each vote and broker the exchange</a:t>
            </a:r>
          </a:p>
          <a:p>
            <a:r>
              <a:rPr lang="en-US" altLang="en-US"/>
              <a:t>Blockchain eliminates the need for centralized control – instead all transactions are decentralized, and verified by the blockchain database itself in the distributed ledger.</a:t>
            </a:r>
          </a:p>
          <a:p>
            <a:endParaRPr lang="en-US" altLang="en-US"/>
          </a:p>
        </p:txBody>
      </p:sp>
      <p:sp>
        <p:nvSpPr>
          <p:cNvPr id="4" name="Date Placeholder 3">
            <a:extLst>
              <a:ext uri="{FF2B5EF4-FFF2-40B4-BE49-F238E27FC236}">
                <a16:creationId xmlns:a16="http://schemas.microsoft.com/office/drawing/2014/main" id="{A832D162-4161-49D5-A724-A18DE6C6B281}"/>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A9D5A746-BA6D-4028-A2B1-C46BFF7D8D1C}"/>
              </a:ext>
            </a:extLst>
          </p:cNvPr>
          <p:cNvSpPr>
            <a:spLocks noGrp="1"/>
          </p:cNvSpPr>
          <p:nvPr>
            <p:ph type="ftr" sz="quarter" idx="11"/>
          </p:nvPr>
        </p:nvSpPr>
        <p:spPr/>
        <p:txBody>
          <a:bodyPr/>
          <a:lstStyle/>
          <a:p>
            <a:pPr>
              <a:defRPr/>
            </a:pPr>
            <a:r>
              <a:rPr lang="en-US" dirty="0"/>
              <a:t>© Copyright Wintergreen Research 2020 </a:t>
            </a:r>
          </a:p>
        </p:txBody>
      </p:sp>
      <p:sp>
        <p:nvSpPr>
          <p:cNvPr id="24582" name="Slide Number Placeholder 5">
            <a:extLst>
              <a:ext uri="{FF2B5EF4-FFF2-40B4-BE49-F238E27FC236}">
                <a16:creationId xmlns:a16="http://schemas.microsoft.com/office/drawing/2014/main" id="{E2E741A9-83FA-43D8-96F4-E7D082D0EC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90F30C-A44A-4FBA-B962-091ED38E7CAD}" type="slidenum">
              <a:rPr lang="en-US" altLang="en-US" smtClean="0">
                <a:latin typeface="Calibri" panose="020F0502020204030204" pitchFamily="34" charset="0"/>
              </a:rPr>
              <a:pPr/>
              <a:t>13</a:t>
            </a:fld>
            <a:endParaRPr lang="en-US" altLang="en-US">
              <a:latin typeface="Calibri" panose="020F0502020204030204" pitchFamily="34" charset="0"/>
            </a:endParaRPr>
          </a:p>
        </p:txBody>
      </p:sp>
      <p:pic>
        <p:nvPicPr>
          <p:cNvPr id="24583" name="Picture 2" descr="Image result for image recount of votes">
            <a:extLst>
              <a:ext uri="{FF2B5EF4-FFF2-40B4-BE49-F238E27FC236}">
                <a16:creationId xmlns:a16="http://schemas.microsoft.com/office/drawing/2014/main" id="{2E6EE3BC-6D40-4D3C-86A5-CC9D92C6D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4419600"/>
            <a:ext cx="296703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7">
            <a:extLst>
              <a:ext uri="{FF2B5EF4-FFF2-40B4-BE49-F238E27FC236}">
                <a16:creationId xmlns:a16="http://schemas.microsoft.com/office/drawing/2014/main" id="{F5B516A5-4CAF-4C64-831E-47FFE0839E04}"/>
              </a:ext>
            </a:extLst>
          </p:cNvPr>
          <p:cNvSpPr txBox="1">
            <a:spLocks noChangeArrowheads="1"/>
          </p:cNvSpPr>
          <p:nvPr/>
        </p:nvSpPr>
        <p:spPr bwMode="auto">
          <a:xfrm>
            <a:off x="730250" y="5068888"/>
            <a:ext cx="481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Blockchain is a secure distributed ledger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25C7064-CB63-440C-A393-B032A178B03E}"/>
              </a:ext>
            </a:extLst>
          </p:cNvPr>
          <p:cNvSpPr>
            <a:spLocks noGrp="1"/>
          </p:cNvSpPr>
          <p:nvPr>
            <p:ph type="title"/>
          </p:nvPr>
        </p:nvSpPr>
        <p:spPr>
          <a:xfrm>
            <a:off x="457200" y="274638"/>
            <a:ext cx="8534400" cy="1143000"/>
          </a:xfrm>
        </p:spPr>
        <p:txBody>
          <a:bodyPr/>
          <a:lstStyle/>
          <a:p>
            <a:r>
              <a:rPr lang="en-US" altLang="en-US" b="1"/>
              <a:t>Election Machine Standards Basics: Close Elections Illustrate Need for Accurate Count</a:t>
            </a:r>
          </a:p>
        </p:txBody>
      </p:sp>
      <p:sp>
        <p:nvSpPr>
          <p:cNvPr id="4" name="Date Placeholder 3">
            <a:extLst>
              <a:ext uri="{FF2B5EF4-FFF2-40B4-BE49-F238E27FC236}">
                <a16:creationId xmlns:a16="http://schemas.microsoft.com/office/drawing/2014/main" id="{259BFAEF-1941-4BF1-B156-3B846151F6C8}"/>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767836AC-80A1-4533-9794-C249956C3624}"/>
              </a:ext>
            </a:extLst>
          </p:cNvPr>
          <p:cNvSpPr>
            <a:spLocks noGrp="1"/>
          </p:cNvSpPr>
          <p:nvPr>
            <p:ph type="ftr" sz="quarter" idx="11"/>
          </p:nvPr>
        </p:nvSpPr>
        <p:spPr/>
        <p:txBody>
          <a:bodyPr/>
          <a:lstStyle/>
          <a:p>
            <a:pPr>
              <a:defRPr/>
            </a:pPr>
            <a:r>
              <a:rPr lang="en-US" dirty="0"/>
              <a:t>© Copyright Wintergreen Research 2020 </a:t>
            </a:r>
          </a:p>
        </p:txBody>
      </p:sp>
      <p:sp>
        <p:nvSpPr>
          <p:cNvPr id="25605" name="Slide Number Placeholder 5">
            <a:extLst>
              <a:ext uri="{FF2B5EF4-FFF2-40B4-BE49-F238E27FC236}">
                <a16:creationId xmlns:a16="http://schemas.microsoft.com/office/drawing/2014/main" id="{EEB94AD7-E9BD-46FE-A0F8-B357429DFE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B90922-2CDB-46FC-B20D-4BDE076B32DA}"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25606" name="Content Placeholder 6">
            <a:extLst>
              <a:ext uri="{FF2B5EF4-FFF2-40B4-BE49-F238E27FC236}">
                <a16:creationId xmlns:a16="http://schemas.microsoft.com/office/drawing/2014/main" id="{30E77A6F-8B61-4DC7-9FC7-1E0CEBEF6C10}"/>
              </a:ext>
            </a:extLst>
          </p:cNvPr>
          <p:cNvSpPr>
            <a:spLocks noGrp="1"/>
          </p:cNvSpPr>
          <p:nvPr>
            <p:ph idx="1"/>
          </p:nvPr>
        </p:nvSpPr>
        <p:spPr/>
        <p:txBody>
          <a:bodyPr/>
          <a:lstStyle/>
          <a:p>
            <a:r>
              <a:rPr lang="en-US" altLang="en-US"/>
              <a:t>Prevent manipulation of the voting equipment</a:t>
            </a:r>
          </a:p>
          <a:p>
            <a:r>
              <a:rPr lang="en-US" altLang="en-US"/>
              <a:t>Prevent manipulation of the vote selections</a:t>
            </a:r>
          </a:p>
          <a:p>
            <a:r>
              <a:rPr lang="en-US" altLang="en-US"/>
              <a:t>Prevent manipulation of ballot presentation</a:t>
            </a:r>
          </a:p>
          <a:p>
            <a:r>
              <a:rPr lang="en-US" altLang="en-US"/>
              <a:t>Provide audit trail of every selection</a:t>
            </a:r>
          </a:p>
          <a:p>
            <a:r>
              <a:rPr lang="en-US" altLang="en-US"/>
              <a:t>Manage close elections</a:t>
            </a:r>
          </a:p>
          <a:p>
            <a:r>
              <a:rPr lang="en-US" altLang="en-US"/>
              <a:t>Protect the integrity of every voter’s selection</a:t>
            </a:r>
          </a:p>
          <a:p>
            <a:endParaRPr lang="en-US" altLang="en-US"/>
          </a:p>
        </p:txBody>
      </p:sp>
      <p:pic>
        <p:nvPicPr>
          <p:cNvPr id="25607" name="Picture 2" descr="Image result for image recount of votes">
            <a:extLst>
              <a:ext uri="{FF2B5EF4-FFF2-40B4-BE49-F238E27FC236}">
                <a16:creationId xmlns:a16="http://schemas.microsoft.com/office/drawing/2014/main" id="{2D873AFC-9224-4059-A64A-5362C7901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788" y="4343400"/>
            <a:ext cx="31988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7">
            <a:extLst>
              <a:ext uri="{FF2B5EF4-FFF2-40B4-BE49-F238E27FC236}">
                <a16:creationId xmlns:a16="http://schemas.microsoft.com/office/drawing/2014/main" id="{71416F00-8A70-4D30-9280-361BEB744DFF}"/>
              </a:ext>
            </a:extLst>
          </p:cNvPr>
          <p:cNvSpPr txBox="1">
            <a:spLocks noChangeArrowheads="1"/>
          </p:cNvSpPr>
          <p:nvPr/>
        </p:nvSpPr>
        <p:spPr bwMode="auto">
          <a:xfrm flipH="1">
            <a:off x="936625" y="4648200"/>
            <a:ext cx="470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Integrity of the election process depends on party observers from each candidate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92B6CF-7026-43BB-82C3-1593660EA4B9}"/>
              </a:ext>
            </a:extLst>
          </p:cNvPr>
          <p:cNvSpPr>
            <a:spLocks noGrp="1"/>
          </p:cNvSpPr>
          <p:nvPr>
            <p:ph type="title"/>
          </p:nvPr>
        </p:nvSpPr>
        <p:spPr/>
        <p:txBody>
          <a:bodyPr/>
          <a:lstStyle/>
          <a:p>
            <a:r>
              <a:rPr lang="en-US" altLang="en-US"/>
              <a:t>Election Machine Coverage</a:t>
            </a:r>
          </a:p>
        </p:txBody>
      </p:sp>
      <p:pic>
        <p:nvPicPr>
          <p:cNvPr id="26627" name="Content Placeholder 6">
            <a:extLst>
              <a:ext uri="{FF2B5EF4-FFF2-40B4-BE49-F238E27FC236}">
                <a16:creationId xmlns:a16="http://schemas.microsoft.com/office/drawing/2014/main" id="{E2FF9DB9-7DA5-424D-981C-2CE1EF313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400" t="43388" r="83182" b="31166"/>
          <a:stretch>
            <a:fillRect/>
          </a:stretch>
        </p:blipFill>
        <p:spPr>
          <a:xfrm>
            <a:off x="609600" y="1524000"/>
            <a:ext cx="3009900" cy="4135438"/>
          </a:xfrm>
        </p:spPr>
      </p:pic>
      <p:sp>
        <p:nvSpPr>
          <p:cNvPr id="4" name="Date Placeholder 3">
            <a:extLst>
              <a:ext uri="{FF2B5EF4-FFF2-40B4-BE49-F238E27FC236}">
                <a16:creationId xmlns:a16="http://schemas.microsoft.com/office/drawing/2014/main" id="{007C6760-33BF-4874-9C16-FD3F0427AC2C}"/>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55FBB441-FC87-4339-ACA1-3504ED74B69A}"/>
              </a:ext>
            </a:extLst>
          </p:cNvPr>
          <p:cNvSpPr>
            <a:spLocks noGrp="1"/>
          </p:cNvSpPr>
          <p:nvPr>
            <p:ph type="ftr" sz="quarter" idx="11"/>
          </p:nvPr>
        </p:nvSpPr>
        <p:spPr/>
        <p:txBody>
          <a:bodyPr/>
          <a:lstStyle/>
          <a:p>
            <a:pPr>
              <a:defRPr/>
            </a:pPr>
            <a:r>
              <a:rPr lang="en-US" dirty="0"/>
              <a:t>© Copyright Wintergreen Research 2020 </a:t>
            </a:r>
          </a:p>
        </p:txBody>
      </p:sp>
      <p:sp>
        <p:nvSpPr>
          <p:cNvPr id="26630" name="Slide Number Placeholder 5">
            <a:extLst>
              <a:ext uri="{FF2B5EF4-FFF2-40B4-BE49-F238E27FC236}">
                <a16:creationId xmlns:a16="http://schemas.microsoft.com/office/drawing/2014/main" id="{D6E81084-1080-4B66-99F4-D7CC932B79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F3D4B-A00D-4B82-82EA-417F032EFA8C}"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26631" name="TextBox 7">
            <a:extLst>
              <a:ext uri="{FF2B5EF4-FFF2-40B4-BE49-F238E27FC236}">
                <a16:creationId xmlns:a16="http://schemas.microsoft.com/office/drawing/2014/main" id="{583B7A96-31A3-421A-BEE1-C9FCA494A8CF}"/>
              </a:ext>
            </a:extLst>
          </p:cNvPr>
          <p:cNvSpPr txBox="1">
            <a:spLocks noChangeArrowheads="1"/>
          </p:cNvSpPr>
          <p:nvPr/>
        </p:nvSpPr>
        <p:spPr bwMode="auto">
          <a:xfrm>
            <a:off x="3962400" y="2209800"/>
            <a:ext cx="481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Voting machine companies limited in revenue</a:t>
            </a:r>
          </a:p>
        </p:txBody>
      </p:sp>
      <p:sp>
        <p:nvSpPr>
          <p:cNvPr id="26632" name="TextBox 8">
            <a:extLst>
              <a:ext uri="{FF2B5EF4-FFF2-40B4-BE49-F238E27FC236}">
                <a16:creationId xmlns:a16="http://schemas.microsoft.com/office/drawing/2014/main" id="{03284BE4-1BC4-4E38-9EB9-9DF2E60DCE67}"/>
              </a:ext>
            </a:extLst>
          </p:cNvPr>
          <p:cNvSpPr txBox="1">
            <a:spLocks noChangeArrowheads="1"/>
          </p:cNvSpPr>
          <p:nvPr/>
        </p:nvSpPr>
        <p:spPr bwMode="auto">
          <a:xfrm>
            <a:off x="4038600" y="2922588"/>
            <a:ext cx="464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A few companies control the vote counting </a:t>
            </a:r>
          </a:p>
        </p:txBody>
      </p:sp>
      <p:sp>
        <p:nvSpPr>
          <p:cNvPr id="26633" name="TextBox 9">
            <a:extLst>
              <a:ext uri="{FF2B5EF4-FFF2-40B4-BE49-F238E27FC236}">
                <a16:creationId xmlns:a16="http://schemas.microsoft.com/office/drawing/2014/main" id="{3342FF32-CEE5-4691-98B2-1ABFE0ADFE66}"/>
              </a:ext>
            </a:extLst>
          </p:cNvPr>
          <p:cNvSpPr txBox="1">
            <a:spLocks noChangeArrowheads="1"/>
          </p:cNvSpPr>
          <p:nvPr/>
        </p:nvSpPr>
        <p:spPr bwMode="auto">
          <a:xfrm>
            <a:off x="762000" y="5675313"/>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Source:  Penn Warton</a:t>
            </a:r>
          </a:p>
        </p:txBody>
      </p:sp>
      <p:sp>
        <p:nvSpPr>
          <p:cNvPr id="26634" name="TextBox 10">
            <a:extLst>
              <a:ext uri="{FF2B5EF4-FFF2-40B4-BE49-F238E27FC236}">
                <a16:creationId xmlns:a16="http://schemas.microsoft.com/office/drawing/2014/main" id="{0DC496AC-0769-4776-B60E-37EE238B6D3B}"/>
              </a:ext>
            </a:extLst>
          </p:cNvPr>
          <p:cNvSpPr txBox="1">
            <a:spLocks noChangeArrowheads="1"/>
          </p:cNvSpPr>
          <p:nvPr/>
        </p:nvSpPr>
        <p:spPr bwMode="auto">
          <a:xfrm flipH="1">
            <a:off x="4008438" y="3757613"/>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Blockchain brings high level of technology, more sophisticated technology than is available to existing market leaders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F2D3A2D-2434-457F-9E56-EE9B137B8998}"/>
              </a:ext>
            </a:extLst>
          </p:cNvPr>
          <p:cNvSpPr>
            <a:spLocks noGrp="1"/>
          </p:cNvSpPr>
          <p:nvPr>
            <p:ph type="title"/>
          </p:nvPr>
        </p:nvSpPr>
        <p:spPr/>
        <p:txBody>
          <a:bodyPr/>
          <a:lstStyle/>
          <a:p>
            <a:r>
              <a:rPr lang="en-US" altLang="en-US" b="1"/>
              <a:t>Summary: </a:t>
            </a:r>
          </a:p>
        </p:txBody>
      </p:sp>
      <p:sp>
        <p:nvSpPr>
          <p:cNvPr id="3" name="Content Placeholder 2">
            <a:extLst>
              <a:ext uri="{FF2B5EF4-FFF2-40B4-BE49-F238E27FC236}">
                <a16:creationId xmlns:a16="http://schemas.microsoft.com/office/drawing/2014/main" id="{865A83E2-E05E-4D3E-B163-B8DF99AD94E6}"/>
              </a:ext>
            </a:extLst>
          </p:cNvPr>
          <p:cNvSpPr>
            <a:spLocks noGrp="1"/>
          </p:cNvSpPr>
          <p:nvPr>
            <p:ph idx="1"/>
          </p:nvPr>
        </p:nvSpPr>
        <p:spPr>
          <a:xfrm>
            <a:off x="457200" y="1662113"/>
            <a:ext cx="8229600" cy="4525962"/>
          </a:xfrm>
        </p:spPr>
        <p:txBody>
          <a:bodyPr/>
          <a:lstStyle/>
          <a:p>
            <a:pPr>
              <a:defRPr/>
            </a:pPr>
            <a:r>
              <a:rPr lang="en-US" dirty="0"/>
              <a:t>1.  </a:t>
            </a:r>
            <a:r>
              <a:rPr lang="en-US" b="1" dirty="0"/>
              <a:t>Standards needed to improve election process accuracy of count</a:t>
            </a:r>
          </a:p>
          <a:p>
            <a:pPr>
              <a:defRPr/>
            </a:pPr>
            <a:r>
              <a:rPr lang="en-US" b="1" dirty="0"/>
              <a:t>2.  Digital audit trail from blockchain adds to protections provided by paper ballot audit trail</a:t>
            </a:r>
          </a:p>
          <a:p>
            <a:pPr>
              <a:defRPr/>
            </a:pPr>
            <a:r>
              <a:rPr lang="en-US" b="1" dirty="0"/>
              <a:t>3.  Standards example can be gleaned from MQ and </a:t>
            </a:r>
            <a:r>
              <a:rPr lang="en-US" b="1" dirty="0" err="1"/>
              <a:t>Websphere</a:t>
            </a:r>
            <a:r>
              <a:rPr lang="en-US" b="1" dirty="0"/>
              <a:t>, the leading financial messaging systems</a:t>
            </a:r>
          </a:p>
          <a:p>
            <a:pPr marL="0" indent="0">
              <a:buFont typeface="Arial" panose="020B0604020202020204" pitchFamily="34" charset="0"/>
              <a:buNone/>
              <a:defRPr/>
            </a:pPr>
            <a:endParaRPr lang="en-US" dirty="0"/>
          </a:p>
        </p:txBody>
      </p:sp>
      <p:sp>
        <p:nvSpPr>
          <p:cNvPr id="4" name="Date Placeholder 3">
            <a:extLst>
              <a:ext uri="{FF2B5EF4-FFF2-40B4-BE49-F238E27FC236}">
                <a16:creationId xmlns:a16="http://schemas.microsoft.com/office/drawing/2014/main" id="{B272B360-8A20-4725-99F4-6FD73A83129A}"/>
              </a:ext>
            </a:extLst>
          </p:cNvPr>
          <p:cNvSpPr>
            <a:spLocks noGrp="1"/>
          </p:cNvSpPr>
          <p:nvPr>
            <p:ph type="dt" sz="quarter" idx="10"/>
          </p:nvPr>
        </p:nvSpPr>
        <p:spPr/>
        <p:txBody>
          <a:bodyPr/>
          <a:lstStyle/>
          <a:p>
            <a:pPr>
              <a:defRPr/>
            </a:pPr>
            <a:fld id="{6A97A968-0F79-453F-B808-C12AC3E605B8}" type="datetime1">
              <a:rPr lang="en-US" smtClean="0"/>
              <a:pPr>
                <a:defRPr/>
              </a:pPr>
              <a:t>2/16/2020</a:t>
            </a:fld>
            <a:endParaRPr lang="en-US"/>
          </a:p>
        </p:txBody>
      </p:sp>
      <p:sp>
        <p:nvSpPr>
          <p:cNvPr id="5" name="Footer Placeholder 4">
            <a:extLst>
              <a:ext uri="{FF2B5EF4-FFF2-40B4-BE49-F238E27FC236}">
                <a16:creationId xmlns:a16="http://schemas.microsoft.com/office/drawing/2014/main" id="{32EA7567-05A4-4C39-B6BE-0571026392DE}"/>
              </a:ext>
            </a:extLst>
          </p:cNvPr>
          <p:cNvSpPr>
            <a:spLocks noGrp="1"/>
          </p:cNvSpPr>
          <p:nvPr>
            <p:ph type="ftr" sz="quarter" idx="11"/>
          </p:nvPr>
        </p:nvSpPr>
        <p:spPr/>
        <p:txBody>
          <a:bodyPr/>
          <a:lstStyle/>
          <a:p>
            <a:pPr>
              <a:defRPr/>
            </a:pPr>
            <a:r>
              <a:rPr lang="en-US" dirty="0"/>
              <a:t>© Copyright Wintergreen Research 2020 </a:t>
            </a:r>
          </a:p>
        </p:txBody>
      </p:sp>
      <p:sp>
        <p:nvSpPr>
          <p:cNvPr id="27654" name="Slide Number Placeholder 5">
            <a:extLst>
              <a:ext uri="{FF2B5EF4-FFF2-40B4-BE49-F238E27FC236}">
                <a16:creationId xmlns:a16="http://schemas.microsoft.com/office/drawing/2014/main" id="{A0459A1F-CE89-48CB-8561-86E7D59292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85830AA1-6BB1-4616-B8C9-5D154841D5CA}" type="slidenum">
              <a:rPr lang="en-US" altLang="en-US" sz="1200" smtClean="0"/>
              <a:pPr>
                <a:spcBef>
                  <a:spcPct val="0"/>
                </a:spcBef>
                <a:buFontTx/>
                <a:buNone/>
              </a:pPr>
              <a:t>16</a:t>
            </a:fld>
            <a:endParaRPr lang="en-US" alt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FCB662C-9705-4C8A-84D3-7F6943C17D2C}"/>
              </a:ext>
            </a:extLst>
          </p:cNvPr>
          <p:cNvSpPr>
            <a:spLocks noGrp="1"/>
          </p:cNvSpPr>
          <p:nvPr>
            <p:ph type="title"/>
          </p:nvPr>
        </p:nvSpPr>
        <p:spPr>
          <a:xfrm>
            <a:off x="457200" y="17463"/>
            <a:ext cx="8229600" cy="1143000"/>
          </a:xfrm>
        </p:spPr>
        <p:txBody>
          <a:bodyPr/>
          <a:lstStyle/>
          <a:p>
            <a:r>
              <a:rPr lang="en-US" altLang="en-US" b="1"/>
              <a:t>WinterGreen Research</a:t>
            </a:r>
            <a:endParaRPr lang="en-US" altLang="en-US"/>
          </a:p>
        </p:txBody>
      </p:sp>
      <p:sp>
        <p:nvSpPr>
          <p:cNvPr id="3" name="Content Placeholder 2">
            <a:extLst>
              <a:ext uri="{FF2B5EF4-FFF2-40B4-BE49-F238E27FC236}">
                <a16:creationId xmlns:a16="http://schemas.microsoft.com/office/drawing/2014/main" id="{EF073C5B-5488-4F4A-92CE-7A81ECC96FC8}"/>
              </a:ext>
            </a:extLst>
          </p:cNvPr>
          <p:cNvSpPr>
            <a:spLocks noGrp="1"/>
          </p:cNvSpPr>
          <p:nvPr>
            <p:ph idx="1"/>
          </p:nvPr>
        </p:nvSpPr>
        <p:spPr>
          <a:xfrm>
            <a:off x="381000" y="1411288"/>
            <a:ext cx="8686800" cy="4525962"/>
          </a:xfrm>
        </p:spPr>
        <p:txBody>
          <a:bodyPr/>
          <a:lstStyle/>
          <a:p>
            <a:pPr>
              <a:spcBef>
                <a:spcPts val="0"/>
              </a:spcBef>
              <a:buFont typeface="Arial" charset="0"/>
              <a:buChar char="•"/>
              <a:defRPr/>
            </a:pPr>
            <a:r>
              <a:rPr lang="en-US" cap="small" dirty="0"/>
              <a:t> </a:t>
            </a:r>
            <a:r>
              <a:rPr lang="en-US" b="1" dirty="0"/>
              <a:t>Industry reports focus on opportunities to expand existing markets</a:t>
            </a:r>
          </a:p>
          <a:p>
            <a:pPr>
              <a:spcBef>
                <a:spcPts val="0"/>
              </a:spcBef>
              <a:buFont typeface="Arial" charset="0"/>
              <a:buChar char="•"/>
              <a:defRPr/>
            </a:pPr>
            <a:endParaRPr lang="en-US" b="1" dirty="0"/>
          </a:p>
          <a:p>
            <a:pPr>
              <a:spcBef>
                <a:spcPts val="0"/>
              </a:spcBef>
              <a:buFont typeface="Arial" charset="0"/>
              <a:buChar char="•"/>
              <a:defRPr/>
            </a:pPr>
            <a:r>
              <a:rPr lang="en-US" b="1" dirty="0"/>
              <a:t> Focus on innovation</a:t>
            </a:r>
          </a:p>
          <a:p>
            <a:pPr>
              <a:spcBef>
                <a:spcPts val="0"/>
              </a:spcBef>
              <a:buFont typeface="Arial" charset="0"/>
              <a:buChar char="•"/>
              <a:defRPr/>
            </a:pPr>
            <a:endParaRPr lang="en-US" b="1" dirty="0"/>
          </a:p>
          <a:p>
            <a:pPr>
              <a:spcBef>
                <a:spcPts val="0"/>
              </a:spcBef>
              <a:buFont typeface="Arial" charset="0"/>
              <a:buChar char="•"/>
              <a:defRPr/>
            </a:pPr>
            <a:r>
              <a:rPr lang="en-US" b="1" dirty="0"/>
              <a:t>Focus on artificial intelligence</a:t>
            </a:r>
          </a:p>
          <a:p>
            <a:pPr>
              <a:spcBef>
                <a:spcPts val="0"/>
              </a:spcBef>
              <a:buFont typeface="Arial" charset="0"/>
              <a:buChar char="•"/>
              <a:defRPr/>
            </a:pPr>
            <a:endParaRPr lang="en-US" b="1" dirty="0"/>
          </a:p>
          <a:p>
            <a:pPr>
              <a:spcBef>
                <a:spcPts val="0"/>
              </a:spcBef>
              <a:buFont typeface="Arial" charset="0"/>
              <a:buChar char="•"/>
              <a:defRPr/>
            </a:pPr>
            <a:r>
              <a:rPr lang="en-US" b="1" dirty="0"/>
              <a:t>Major trillion dollar markets evolving from the new industrial revolution</a:t>
            </a:r>
          </a:p>
          <a:p>
            <a:pPr>
              <a:spcBef>
                <a:spcPts val="0"/>
              </a:spcBef>
              <a:buFont typeface="Arial" charset="0"/>
              <a:buChar char="•"/>
              <a:defRPr/>
            </a:pPr>
            <a:endParaRPr lang="en-US" b="1" dirty="0"/>
          </a:p>
          <a:p>
            <a:pPr>
              <a:spcBef>
                <a:spcPts val="0"/>
              </a:spcBef>
              <a:buFont typeface="Arial" charset="0"/>
              <a:buChar char="•"/>
              <a:defRPr/>
            </a:pPr>
            <a:r>
              <a:rPr lang="en-US" b="1" dirty="0"/>
              <a:t>Studies provide primary analytical insight about the market participants</a:t>
            </a:r>
          </a:p>
          <a:p>
            <a:pPr>
              <a:spcBef>
                <a:spcPts val="0"/>
              </a:spcBef>
              <a:buFont typeface="Arial" charset="0"/>
              <a:buChar char="•"/>
              <a:defRPr/>
            </a:pPr>
            <a:endParaRPr lang="en-US" sz="1990" b="1" dirty="0"/>
          </a:p>
          <a:p>
            <a:pPr>
              <a:spcBef>
                <a:spcPts val="0"/>
              </a:spcBef>
              <a:buFont typeface="Arial" charset="0"/>
              <a:buChar char="•"/>
              <a:defRPr/>
            </a:pPr>
            <a:endParaRPr lang="en-US" sz="1990" b="1" dirty="0"/>
          </a:p>
          <a:p>
            <a:pPr>
              <a:spcBef>
                <a:spcPts val="0"/>
              </a:spcBef>
              <a:buFont typeface="Arial" charset="0"/>
              <a:buChar char="•"/>
              <a:defRPr/>
            </a:pPr>
            <a:endParaRPr lang="en-US" sz="1990" b="1" dirty="0"/>
          </a:p>
          <a:p>
            <a:pPr>
              <a:spcBef>
                <a:spcPts val="0"/>
              </a:spcBef>
              <a:buFont typeface="Arial" charset="0"/>
              <a:buChar char="•"/>
              <a:defRPr/>
            </a:pPr>
            <a:r>
              <a:rPr lang="en-US" sz="1990" dirty="0"/>
              <a:t> </a:t>
            </a:r>
          </a:p>
          <a:p>
            <a:pPr>
              <a:buFont typeface="Arial" charset="0"/>
              <a:buChar char="•"/>
              <a:defRPr/>
            </a:pPr>
            <a:endParaRPr lang="en-US" dirty="0"/>
          </a:p>
          <a:p>
            <a:pPr>
              <a:buFont typeface="Arial" charset="0"/>
              <a:buChar char="•"/>
              <a:defRPr/>
            </a:pPr>
            <a:r>
              <a:rPr lang="en-US" dirty="0"/>
              <a:t> </a:t>
            </a:r>
          </a:p>
          <a:p>
            <a:pPr>
              <a:buFont typeface="Arial" charset="0"/>
              <a:buChar char="•"/>
              <a:defRPr/>
            </a:pPr>
            <a:endParaRPr lang="en-US" dirty="0"/>
          </a:p>
        </p:txBody>
      </p:sp>
      <p:sp>
        <p:nvSpPr>
          <p:cNvPr id="4" name="Date Placeholder 3">
            <a:extLst>
              <a:ext uri="{FF2B5EF4-FFF2-40B4-BE49-F238E27FC236}">
                <a16:creationId xmlns:a16="http://schemas.microsoft.com/office/drawing/2014/main" id="{F27A2944-4887-4620-A423-45C386F12A00}"/>
              </a:ext>
            </a:extLst>
          </p:cNvPr>
          <p:cNvSpPr>
            <a:spLocks noGrp="1"/>
          </p:cNvSpPr>
          <p:nvPr>
            <p:ph type="dt" sz="quarter" idx="10"/>
          </p:nvPr>
        </p:nvSpPr>
        <p:spPr/>
        <p:txBody>
          <a:bodyPr/>
          <a:lstStyle/>
          <a:p>
            <a:pPr>
              <a:defRPr/>
            </a:pPr>
            <a:endParaRPr lang="en-US" dirty="0"/>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7C1805FA-30B0-4B8F-A4D0-E817EA19F8C0}"/>
              </a:ext>
            </a:extLst>
          </p:cNvPr>
          <p:cNvSpPr>
            <a:spLocks noGrp="1"/>
          </p:cNvSpPr>
          <p:nvPr>
            <p:ph type="ftr" sz="quarter" idx="11"/>
          </p:nvPr>
        </p:nvSpPr>
        <p:spPr/>
        <p:txBody>
          <a:bodyPr/>
          <a:lstStyle/>
          <a:p>
            <a:pPr>
              <a:defRPr/>
            </a:pPr>
            <a:r>
              <a:rPr lang="en-US" dirty="0"/>
              <a:t>© Copyright Wintergreen Research 2019 </a:t>
            </a:r>
          </a:p>
        </p:txBody>
      </p:sp>
      <p:sp>
        <p:nvSpPr>
          <p:cNvPr id="28678" name="Slide Number Placeholder 5">
            <a:extLst>
              <a:ext uri="{FF2B5EF4-FFF2-40B4-BE49-F238E27FC236}">
                <a16:creationId xmlns:a16="http://schemas.microsoft.com/office/drawing/2014/main" id="{80FC1A03-4C6B-412B-BB7D-15F0BC3594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D95168E7-DA31-4232-84BC-E23CF97352CA}" type="slidenum">
              <a:rPr lang="en-US" altLang="en-US" sz="1200" smtClean="0"/>
              <a:pPr>
                <a:spcBef>
                  <a:spcPct val="0"/>
                </a:spcBef>
                <a:buFontTx/>
                <a:buNone/>
              </a:pPr>
              <a:t>17</a:t>
            </a:fld>
            <a:endParaRPr lang="en-US" alt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7F9A524-40CB-49E9-A242-C107B6B16437}"/>
              </a:ext>
            </a:extLst>
          </p:cNvPr>
          <p:cNvSpPr>
            <a:spLocks noGrp="1"/>
          </p:cNvSpPr>
          <p:nvPr>
            <p:ph type="title"/>
          </p:nvPr>
        </p:nvSpPr>
        <p:spPr>
          <a:xfrm>
            <a:off x="457200" y="171450"/>
            <a:ext cx="8229600" cy="960438"/>
          </a:xfrm>
        </p:spPr>
        <p:txBody>
          <a:bodyPr/>
          <a:lstStyle/>
          <a:p>
            <a:r>
              <a:rPr lang="en-US" altLang="en-US" b="1"/>
              <a:t>WinterGreen Research, Inc.</a:t>
            </a:r>
          </a:p>
        </p:txBody>
      </p:sp>
      <p:sp>
        <p:nvSpPr>
          <p:cNvPr id="29699" name="Content Placeholder 2">
            <a:extLst>
              <a:ext uri="{FF2B5EF4-FFF2-40B4-BE49-F238E27FC236}">
                <a16:creationId xmlns:a16="http://schemas.microsoft.com/office/drawing/2014/main" id="{1438462E-C309-4A5B-9A76-68CA3A0C0C1F}"/>
              </a:ext>
            </a:extLst>
          </p:cNvPr>
          <p:cNvSpPr>
            <a:spLocks noGrp="1"/>
          </p:cNvSpPr>
          <p:nvPr>
            <p:ph idx="1"/>
          </p:nvPr>
        </p:nvSpPr>
        <p:spPr>
          <a:xfrm>
            <a:off x="427038" y="990600"/>
            <a:ext cx="8229600" cy="4525963"/>
          </a:xfrm>
        </p:spPr>
        <p:txBody>
          <a:bodyPr/>
          <a:lstStyle/>
          <a:p>
            <a:r>
              <a:rPr lang="en-US" altLang="en-US" b="1"/>
              <a:t>WinterGreen Research is an independent research organization entirely funded by selling market research</a:t>
            </a:r>
            <a:r>
              <a:rPr lang="en-US" altLang="en-US"/>
              <a:t> </a:t>
            </a:r>
            <a:r>
              <a:rPr lang="en-US" altLang="en-US" b="1"/>
              <a:t>studies</a:t>
            </a:r>
          </a:p>
          <a:p>
            <a:r>
              <a:rPr lang="en-US" altLang="en-US"/>
              <a:t>Research strategy relates to identifying market trends</a:t>
            </a:r>
          </a:p>
          <a:p>
            <a:r>
              <a:rPr lang="en-US" altLang="en-US"/>
              <a:t>Discovering, tracking, and thinking about markets is a priority</a:t>
            </a:r>
          </a:p>
          <a:p>
            <a:r>
              <a:rPr lang="en-US" altLang="en-US"/>
              <a:t>Business is conducted with integrity above all else</a:t>
            </a:r>
          </a:p>
          <a:p>
            <a:endParaRPr lang="en-US" altLang="en-US"/>
          </a:p>
          <a:p>
            <a:r>
              <a:rPr lang="en-US" altLang="en-US"/>
              <a:t>New studies describe electric vehicles, 5G, youth sports, utility scale energy storage, lithium ion batteries, and Global Renewable Energy: 100%, the latter being from which the following power point presentation is derived.  </a:t>
            </a:r>
          </a:p>
          <a:p>
            <a:r>
              <a:rPr lang="en-US" altLang="en-US"/>
              <a:t>Please visit </a:t>
            </a:r>
            <a:r>
              <a:rPr lang="en-US" altLang="en-US">
                <a:hlinkClick r:id="rId2"/>
              </a:rPr>
              <a:t>www.wintergreenresearch.com</a:t>
            </a:r>
            <a:r>
              <a:rPr lang="en-US" altLang="en-US"/>
              <a:t> and buy studies for $4,500.   Media inquiries invited.</a:t>
            </a:r>
          </a:p>
        </p:txBody>
      </p:sp>
      <p:sp>
        <p:nvSpPr>
          <p:cNvPr id="4" name="Date Placeholder 3">
            <a:extLst>
              <a:ext uri="{FF2B5EF4-FFF2-40B4-BE49-F238E27FC236}">
                <a16:creationId xmlns:a16="http://schemas.microsoft.com/office/drawing/2014/main" id="{B9AF5FF0-BEF1-46F0-9E15-09DB514C7B15}"/>
              </a:ext>
            </a:extLst>
          </p:cNvPr>
          <p:cNvSpPr>
            <a:spLocks noGrp="1"/>
          </p:cNvSpPr>
          <p:nvPr>
            <p:ph type="dt" sz="quarter" idx="10"/>
          </p:nvPr>
        </p:nvSpPr>
        <p:spPr/>
        <p:txBody>
          <a:bodyPr/>
          <a:lstStyle/>
          <a:p>
            <a:pPr>
              <a:defRPr/>
            </a:pPr>
            <a:fld id="{6A97A968-0F79-453F-B808-C12AC3E605B8}" type="datetime1">
              <a:rPr lang="en-US" smtClean="0"/>
              <a:pPr>
                <a:defRPr/>
              </a:pPr>
              <a:t>2/16/2020</a:t>
            </a:fld>
            <a:endParaRPr lang="en-US"/>
          </a:p>
        </p:txBody>
      </p:sp>
      <p:sp>
        <p:nvSpPr>
          <p:cNvPr id="5" name="Footer Placeholder 4">
            <a:extLst>
              <a:ext uri="{FF2B5EF4-FFF2-40B4-BE49-F238E27FC236}">
                <a16:creationId xmlns:a16="http://schemas.microsoft.com/office/drawing/2014/main" id="{7A9545E0-0833-445D-818D-72A51225E09D}"/>
              </a:ext>
            </a:extLst>
          </p:cNvPr>
          <p:cNvSpPr>
            <a:spLocks noGrp="1"/>
          </p:cNvSpPr>
          <p:nvPr>
            <p:ph type="ftr" sz="quarter" idx="11"/>
          </p:nvPr>
        </p:nvSpPr>
        <p:spPr/>
        <p:txBody>
          <a:bodyPr/>
          <a:lstStyle/>
          <a:p>
            <a:pPr>
              <a:defRPr/>
            </a:pPr>
            <a:r>
              <a:rPr lang="en-US" dirty="0"/>
              <a:t>© Copyright Wintergreen Research 2020 </a:t>
            </a:r>
          </a:p>
        </p:txBody>
      </p:sp>
      <p:sp>
        <p:nvSpPr>
          <p:cNvPr id="29702" name="Slide Number Placeholder 5">
            <a:extLst>
              <a:ext uri="{FF2B5EF4-FFF2-40B4-BE49-F238E27FC236}">
                <a16:creationId xmlns:a16="http://schemas.microsoft.com/office/drawing/2014/main" id="{65887608-31BB-4654-ADE8-B03E7A4DD9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0D3107D4-67E5-46F2-B734-0F2199945C29}" type="slidenum">
              <a:rPr lang="en-US" altLang="en-US" sz="1200" smtClean="0"/>
              <a:pPr>
                <a:spcBef>
                  <a:spcPct val="0"/>
                </a:spcBef>
                <a:buFontTx/>
                <a:buNone/>
              </a:pPr>
              <a:t>18</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98752B08-80A6-4125-9CAB-7194707732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0426AA5D-1F59-46BE-B663-C29E4DB52032}" type="slidenum">
              <a:rPr lang="en-US" altLang="en-US" sz="1200" smtClean="0"/>
              <a:pPr>
                <a:spcBef>
                  <a:spcPct val="0"/>
                </a:spcBef>
                <a:buFontTx/>
                <a:buNone/>
              </a:pPr>
              <a:t>19</a:t>
            </a:fld>
            <a:endParaRPr lang="en-US" altLang="en-US" sz="1200"/>
          </a:p>
        </p:txBody>
      </p:sp>
      <p:pic>
        <p:nvPicPr>
          <p:cNvPr id="30723" name="Picture 2">
            <a:extLst>
              <a:ext uri="{FF2B5EF4-FFF2-40B4-BE49-F238E27FC236}">
                <a16:creationId xmlns:a16="http://schemas.microsoft.com/office/drawing/2014/main" id="{3EF7097E-F5EA-4CC9-BACF-5ADA8CD99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21336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726AFA1F-37E6-4E44-AD76-37D1B4450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29200"/>
            <a:ext cx="18478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4">
            <a:extLst>
              <a:ext uri="{FF2B5EF4-FFF2-40B4-BE49-F238E27FC236}">
                <a16:creationId xmlns:a16="http://schemas.microsoft.com/office/drawing/2014/main" id="{0491B73F-193B-48AD-85D7-F829C0EDBEB1}"/>
              </a:ext>
            </a:extLst>
          </p:cNvPr>
          <p:cNvSpPr>
            <a:spLocks noGrp="1"/>
          </p:cNvSpPr>
          <p:nvPr>
            <p:ph type="title"/>
          </p:nvPr>
        </p:nvSpPr>
        <p:spPr>
          <a:xfrm>
            <a:off x="1676400" y="222250"/>
            <a:ext cx="7543800" cy="1143000"/>
          </a:xfrm>
        </p:spPr>
        <p:txBody>
          <a:bodyPr/>
          <a:lstStyle/>
          <a:p>
            <a:r>
              <a:rPr lang="en-US" altLang="en-US" b="1"/>
              <a:t>WGR Worldwide Market Presence</a:t>
            </a:r>
          </a:p>
        </p:txBody>
      </p:sp>
      <p:sp>
        <p:nvSpPr>
          <p:cNvPr id="30726" name="Text Box 5">
            <a:extLst>
              <a:ext uri="{FF2B5EF4-FFF2-40B4-BE49-F238E27FC236}">
                <a16:creationId xmlns:a16="http://schemas.microsoft.com/office/drawing/2014/main" id="{D4FDF81B-ADEC-49F0-937C-D5BB26C87E83}"/>
              </a:ext>
            </a:extLst>
          </p:cNvPr>
          <p:cNvSpPr txBox="1">
            <a:spLocks noChangeArrowheads="1"/>
          </p:cNvSpPr>
          <p:nvPr/>
        </p:nvSpPr>
        <p:spPr bwMode="auto">
          <a:xfrm>
            <a:off x="8001000" y="5867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727" name="Rectangle 6">
            <a:extLst>
              <a:ext uri="{FF2B5EF4-FFF2-40B4-BE49-F238E27FC236}">
                <a16:creationId xmlns:a16="http://schemas.microsoft.com/office/drawing/2014/main" id="{39545242-34F3-4333-9B44-BEF5B6E9DBEA}"/>
              </a:ext>
            </a:extLst>
          </p:cNvPr>
          <p:cNvSpPr>
            <a:spLocks noGrp="1"/>
          </p:cNvSpPr>
          <p:nvPr>
            <p:ph type="body" idx="1"/>
          </p:nvPr>
        </p:nvSpPr>
        <p:spPr>
          <a:xfrm>
            <a:off x="304800" y="1092200"/>
            <a:ext cx="7772400" cy="4470400"/>
          </a:xfrm>
        </p:spPr>
        <p:txBody>
          <a:bodyPr/>
          <a:lstStyle/>
          <a:p>
            <a:pPr>
              <a:buClr>
                <a:schemeClr val="folHlink"/>
              </a:buClr>
              <a:buFont typeface="Wingdings" panose="05000000000000000000" pitchFamily="2" charset="2"/>
              <a:buNone/>
            </a:pPr>
            <a:r>
              <a:rPr lang="en-US" altLang="en-US" b="1" u="sng"/>
              <a:t>Worldwide Market Research Presence</a:t>
            </a:r>
          </a:p>
          <a:p>
            <a:pPr>
              <a:buClr>
                <a:schemeClr val="folHlink"/>
              </a:buClr>
            </a:pPr>
            <a:r>
              <a:rPr lang="en-US" altLang="en-US" b="1"/>
              <a:t>Telecommunications</a:t>
            </a:r>
          </a:p>
          <a:p>
            <a:pPr>
              <a:buClr>
                <a:schemeClr val="folHlink"/>
              </a:buClr>
            </a:pPr>
            <a:r>
              <a:rPr lang="en-US" altLang="en-US" b="1"/>
              <a:t>Finance, Banking and Insurance</a:t>
            </a:r>
          </a:p>
          <a:p>
            <a:pPr>
              <a:buClr>
                <a:schemeClr val="folHlink"/>
              </a:buClr>
            </a:pPr>
            <a:r>
              <a:rPr lang="en-US" altLang="en-US" b="1"/>
              <a:t>Healthcare</a:t>
            </a:r>
          </a:p>
          <a:p>
            <a:pPr>
              <a:buClr>
                <a:schemeClr val="folHlink"/>
              </a:buClr>
            </a:pPr>
            <a:r>
              <a:rPr lang="en-US" altLang="en-US" b="1"/>
              <a:t>Internet</a:t>
            </a:r>
          </a:p>
          <a:p>
            <a:pPr>
              <a:buClr>
                <a:schemeClr val="folHlink"/>
              </a:buClr>
            </a:pPr>
            <a:r>
              <a:rPr lang="en-US" altLang="en-US" b="1"/>
              <a:t>Software - Blockchain</a:t>
            </a:r>
          </a:p>
          <a:p>
            <a:pPr>
              <a:buClr>
                <a:schemeClr val="folHlink"/>
              </a:buClr>
            </a:pPr>
            <a:r>
              <a:rPr lang="en-US" altLang="en-US" b="1"/>
              <a:t>Hardware</a:t>
            </a:r>
          </a:p>
          <a:p>
            <a:pPr>
              <a:buClr>
                <a:schemeClr val="folHlink"/>
              </a:buClr>
            </a:pPr>
            <a:r>
              <a:rPr lang="en-US" altLang="en-US" b="1"/>
              <a:t>Energy</a:t>
            </a:r>
          </a:p>
          <a:p>
            <a:pPr>
              <a:buClr>
                <a:schemeClr val="folHlink"/>
              </a:buClr>
            </a:pPr>
            <a:r>
              <a:rPr lang="en-US" altLang="en-US" b="1"/>
              <a:t>Voting</a:t>
            </a:r>
          </a:p>
          <a:p>
            <a:endParaRPr lang="en-US" altLang="en-US" b="1"/>
          </a:p>
        </p:txBody>
      </p:sp>
      <p:sp>
        <p:nvSpPr>
          <p:cNvPr id="30728" name="Text Box 7">
            <a:extLst>
              <a:ext uri="{FF2B5EF4-FFF2-40B4-BE49-F238E27FC236}">
                <a16:creationId xmlns:a16="http://schemas.microsoft.com/office/drawing/2014/main" id="{D95EF3A1-869F-4037-AC9F-41CCB1E63343}"/>
              </a:ext>
            </a:extLst>
          </p:cNvPr>
          <p:cNvSpPr txBox="1">
            <a:spLocks noChangeArrowheads="1"/>
          </p:cNvSpPr>
          <p:nvPr/>
        </p:nvSpPr>
        <p:spPr bwMode="auto">
          <a:xfrm>
            <a:off x="1431925" y="461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30729" name="Picture 8">
            <a:extLst>
              <a:ext uri="{FF2B5EF4-FFF2-40B4-BE49-F238E27FC236}">
                <a16:creationId xmlns:a16="http://schemas.microsoft.com/office/drawing/2014/main" id="{83097A92-CF31-44FE-AE9D-17C45BD3E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02920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9">
            <a:extLst>
              <a:ext uri="{FF2B5EF4-FFF2-40B4-BE49-F238E27FC236}">
                <a16:creationId xmlns:a16="http://schemas.microsoft.com/office/drawing/2014/main" id="{10FF3FD2-5A78-419B-A3F2-ADCD633CD92E}"/>
              </a:ext>
            </a:extLst>
          </p:cNvPr>
          <p:cNvSpPr txBox="1">
            <a:spLocks noChangeArrowheads="1"/>
          </p:cNvSpPr>
          <p:nvPr/>
        </p:nvSpPr>
        <p:spPr bwMode="auto">
          <a:xfrm>
            <a:off x="2422525" y="430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30731" name="Picture 10">
            <a:extLst>
              <a:ext uri="{FF2B5EF4-FFF2-40B4-BE49-F238E27FC236}">
                <a16:creationId xmlns:a16="http://schemas.microsoft.com/office/drawing/2014/main" id="{8AFCCA23-690B-42AB-87AA-4C55EF3B03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38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1">
            <a:extLst>
              <a:ext uri="{FF2B5EF4-FFF2-40B4-BE49-F238E27FC236}">
                <a16:creationId xmlns:a16="http://schemas.microsoft.com/office/drawing/2014/main" id="{3E3A033E-75DE-4A9A-9618-EDB54A87D1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67640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12">
            <a:extLst>
              <a:ext uri="{FF2B5EF4-FFF2-40B4-BE49-F238E27FC236}">
                <a16:creationId xmlns:a16="http://schemas.microsoft.com/office/drawing/2014/main" id="{C9CDA0E3-CED1-4F6F-960E-8DDF36D8D3CD}"/>
              </a:ext>
            </a:extLst>
          </p:cNvPr>
          <p:cNvSpPr txBox="1">
            <a:spLocks noChangeArrowheads="1"/>
          </p:cNvSpPr>
          <p:nvPr/>
        </p:nvSpPr>
        <p:spPr bwMode="auto">
          <a:xfrm>
            <a:off x="38703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30734" name="Picture 13">
            <a:extLst>
              <a:ext uri="{FF2B5EF4-FFF2-40B4-BE49-F238E27FC236}">
                <a16:creationId xmlns:a16="http://schemas.microsoft.com/office/drawing/2014/main" id="{D552F291-61FA-45AC-A37A-B678862C2E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581400"/>
            <a:ext cx="18716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4">
            <a:extLst>
              <a:ext uri="{FF2B5EF4-FFF2-40B4-BE49-F238E27FC236}">
                <a16:creationId xmlns:a16="http://schemas.microsoft.com/office/drawing/2014/main" id="{0F4897BC-EC1B-4F40-8AF9-03C5E85D13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5257800"/>
            <a:ext cx="16764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7EE1-240D-4410-B73D-64425B0E2F74}"/>
              </a:ext>
            </a:extLst>
          </p:cNvPr>
          <p:cNvSpPr>
            <a:spLocks noGrp="1"/>
          </p:cNvSpPr>
          <p:nvPr>
            <p:ph type="title"/>
          </p:nvPr>
        </p:nvSpPr>
        <p:spPr/>
        <p:txBody>
          <a:bodyPr/>
          <a:lstStyle/>
          <a:p>
            <a:r>
              <a:rPr lang="en-US" b="1" dirty="0"/>
              <a:t>The Future of Money, Governance, and the Law – U.S. Capitol </a:t>
            </a:r>
          </a:p>
        </p:txBody>
      </p:sp>
      <p:sp>
        <p:nvSpPr>
          <p:cNvPr id="3" name="Content Placeholder 2">
            <a:extLst>
              <a:ext uri="{FF2B5EF4-FFF2-40B4-BE49-F238E27FC236}">
                <a16:creationId xmlns:a16="http://schemas.microsoft.com/office/drawing/2014/main" id="{F6FEF921-9B30-47FD-B542-0CE57DD45E42}"/>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1B531BC7-F357-4C7C-90EE-656EFFCCFCED}"/>
              </a:ext>
            </a:extLst>
          </p:cNvPr>
          <p:cNvSpPr>
            <a:spLocks noGrp="1"/>
          </p:cNvSpPr>
          <p:nvPr>
            <p:ph type="dt" sz="half" idx="10"/>
          </p:nvPr>
        </p:nvSpPr>
        <p:spPr/>
        <p:txBody>
          <a:bodyPr/>
          <a:lstStyle/>
          <a:p>
            <a:pPr>
              <a:defRPr/>
            </a:pPr>
            <a:fld id="{6DB63538-85BB-4976-A7FD-1B6D86AAAB2F}" type="datetime1">
              <a:rPr lang="en-US" smtClean="0"/>
              <a:pPr>
                <a:defRPr/>
              </a:pPr>
              <a:t>2/16/2020</a:t>
            </a:fld>
            <a:endParaRPr lang="en-US"/>
          </a:p>
        </p:txBody>
      </p:sp>
      <p:sp>
        <p:nvSpPr>
          <p:cNvPr id="5" name="Footer Placeholder 4">
            <a:extLst>
              <a:ext uri="{FF2B5EF4-FFF2-40B4-BE49-F238E27FC236}">
                <a16:creationId xmlns:a16="http://schemas.microsoft.com/office/drawing/2014/main" id="{2B460D23-44AF-474C-A0BA-6157D275AC98}"/>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DE7606FD-E0C7-4B6D-8F32-204B92D17479}"/>
              </a:ext>
            </a:extLst>
          </p:cNvPr>
          <p:cNvSpPr>
            <a:spLocks noGrp="1"/>
          </p:cNvSpPr>
          <p:nvPr>
            <p:ph type="sldNum" sz="quarter" idx="12"/>
          </p:nvPr>
        </p:nvSpPr>
        <p:spPr/>
        <p:txBody>
          <a:bodyPr/>
          <a:lstStyle/>
          <a:p>
            <a:pPr>
              <a:defRPr/>
            </a:pPr>
            <a:fld id="{58630856-19A8-4190-AFD0-049959EF1448}" type="slidenum">
              <a:rPr lang="en-US" altLang="en-US" smtClean="0"/>
              <a:pPr>
                <a:defRPr/>
              </a:pPr>
              <a:t>2</a:t>
            </a:fld>
            <a:endParaRPr lang="en-US" altLang="en-US"/>
          </a:p>
        </p:txBody>
      </p:sp>
      <p:pic>
        <p:nvPicPr>
          <p:cNvPr id="47106" name="Picture 2" descr="U.S. Capitol in Washington, D.C.">
            <a:extLst>
              <a:ext uri="{FF2B5EF4-FFF2-40B4-BE49-F238E27FC236}">
                <a16:creationId xmlns:a16="http://schemas.microsoft.com/office/drawing/2014/main" id="{70502798-1644-406B-91F2-5D311498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82724"/>
            <a:ext cx="4760913" cy="4760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A95D88-0A44-45BC-A932-EFD0815EA3B8}"/>
              </a:ext>
            </a:extLst>
          </p:cNvPr>
          <p:cNvSpPr txBox="1"/>
          <p:nvPr/>
        </p:nvSpPr>
        <p:spPr>
          <a:xfrm>
            <a:off x="5867400" y="1905000"/>
            <a:ext cx="2438400" cy="3416320"/>
          </a:xfrm>
          <a:prstGeom prst="rect">
            <a:avLst/>
          </a:prstGeom>
          <a:noFill/>
        </p:spPr>
        <p:txBody>
          <a:bodyPr wrap="square" rtlCol="0">
            <a:spAutoFit/>
          </a:bodyPr>
          <a:lstStyle/>
          <a:p>
            <a:r>
              <a:rPr lang="en-US" sz="2400" b="1" dirty="0"/>
              <a:t>Government Blockchain </a:t>
            </a:r>
          </a:p>
          <a:p>
            <a:r>
              <a:rPr lang="en-US" sz="2400" b="1" dirty="0"/>
              <a:t>Association</a:t>
            </a:r>
          </a:p>
          <a:p>
            <a:r>
              <a:rPr lang="en-US" sz="2400" b="1" dirty="0"/>
              <a:t>Election Committee Working on Election Security Standards</a:t>
            </a:r>
          </a:p>
        </p:txBody>
      </p:sp>
    </p:spTree>
    <p:extLst>
      <p:ext uri="{BB962C8B-B14F-4D97-AF65-F5344CB8AC3E}">
        <p14:creationId xmlns:p14="http://schemas.microsoft.com/office/powerpoint/2010/main" val="372012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A21F58A-4B70-4B1D-B84C-6FEF40B3C022}"/>
              </a:ext>
            </a:extLst>
          </p:cNvPr>
          <p:cNvSpPr>
            <a:spLocks noGrp="1"/>
          </p:cNvSpPr>
          <p:nvPr>
            <p:ph type="title"/>
          </p:nvPr>
        </p:nvSpPr>
        <p:spPr>
          <a:xfrm>
            <a:off x="381000" y="0"/>
            <a:ext cx="8229600" cy="1143000"/>
          </a:xfrm>
        </p:spPr>
        <p:txBody>
          <a:bodyPr/>
          <a:lstStyle/>
          <a:p>
            <a:r>
              <a:rPr lang="en-US" altLang="en-US" b="1"/>
              <a:t>WinterGreen Research</a:t>
            </a:r>
            <a:endParaRPr lang="en-US" altLang="en-US"/>
          </a:p>
        </p:txBody>
      </p:sp>
      <p:sp>
        <p:nvSpPr>
          <p:cNvPr id="3" name="Content Placeholder 2">
            <a:extLst>
              <a:ext uri="{FF2B5EF4-FFF2-40B4-BE49-F238E27FC236}">
                <a16:creationId xmlns:a16="http://schemas.microsoft.com/office/drawing/2014/main" id="{041174F8-5847-4EA0-A68D-C95629C3457E}"/>
              </a:ext>
            </a:extLst>
          </p:cNvPr>
          <p:cNvSpPr>
            <a:spLocks noGrp="1"/>
          </p:cNvSpPr>
          <p:nvPr>
            <p:ph idx="1"/>
          </p:nvPr>
        </p:nvSpPr>
        <p:spPr>
          <a:xfrm>
            <a:off x="190500" y="838200"/>
            <a:ext cx="8915400" cy="4525963"/>
          </a:xfrm>
        </p:spPr>
        <p:txBody>
          <a:bodyPr/>
          <a:lstStyle/>
          <a:p>
            <a:pPr>
              <a:buFont typeface="Arial" charset="0"/>
              <a:buChar char="•"/>
              <a:defRPr/>
            </a:pPr>
            <a:r>
              <a:rPr lang="en-US" b="1" u="sng" cap="small" dirty="0"/>
              <a:t>About the Principal Author</a:t>
            </a:r>
          </a:p>
          <a:p>
            <a:pPr>
              <a:defRPr/>
            </a:pPr>
            <a:r>
              <a:rPr lang="en-US" b="1" dirty="0"/>
              <a:t>Susan Eustis</a:t>
            </a:r>
            <a:r>
              <a:rPr lang="en-US" dirty="0"/>
              <a:t>, </a:t>
            </a:r>
            <a:r>
              <a:rPr lang="en-US" sz="1800" dirty="0"/>
              <a:t>President of WinterGreen Research, is a senior analyst.  She has done research in communications, healthcare equipment, and computer markets and applications.  She invented the first electronic voting machine.</a:t>
            </a:r>
          </a:p>
          <a:p>
            <a:pPr>
              <a:defRPr/>
            </a:pPr>
            <a:r>
              <a:rPr lang="en-US" sz="1800" dirty="0"/>
              <a:t> As the lead author of many market research studies, she is recognized for including coverage on a range of topics including: Finland data Centers, Blockchain, AI, Hyperscale Data Centers. Robots, Agricultural Robots, Surgical Robots,  Drones. Amateur League Sports Software, Youth League Sports Software, and Sports Coaching Platforms.  </a:t>
            </a:r>
          </a:p>
          <a:p>
            <a:pPr>
              <a:defRPr/>
            </a:pPr>
            <a:r>
              <a:rPr lang="en-US" sz="1800" dirty="0"/>
              <a:t> Ms. Eustis was named Top Woman CEO in 2012 by Who’s Who Worldwide.  She was named Top Woman Market Research Analyst in 2012, 2013, 2014, 2015, 2016, 2017, 2018, and 2019.  She has been twice featured on the cover of the Women of Distinction magazine.  Regarding Youth Sports Topics Ms. Eustis was cited in a recent Time Magazine article and major media articles on Youth Sports market growth.  She was featured in many recent Wall Street Journal, New York Times, Barron’s, Forbes, Bloomberg, HBO, and London Times articles on the topic of youth sports.   Last week Ms. Eustis was quoted by the Barron’s publication Market Watch on youth sports and by the Harrisburg Gazette.  Ms. Eustis is a graduate of Barnard College.</a:t>
            </a:r>
          </a:p>
          <a:p>
            <a:pPr>
              <a:buFont typeface="Arial" charset="0"/>
              <a:buChar char="•"/>
              <a:defRPr/>
            </a:pPr>
            <a:endParaRPr lang="en-US" dirty="0"/>
          </a:p>
        </p:txBody>
      </p:sp>
      <p:sp>
        <p:nvSpPr>
          <p:cNvPr id="4" name="Date Placeholder 3">
            <a:extLst>
              <a:ext uri="{FF2B5EF4-FFF2-40B4-BE49-F238E27FC236}">
                <a16:creationId xmlns:a16="http://schemas.microsoft.com/office/drawing/2014/main" id="{450FE8F1-EADD-4863-9054-47600E2A5755}"/>
              </a:ext>
            </a:extLst>
          </p:cNvPr>
          <p:cNvSpPr>
            <a:spLocks noGrp="1"/>
          </p:cNvSpPr>
          <p:nvPr>
            <p:ph type="dt" sz="quarter" idx="10"/>
          </p:nvPr>
        </p:nvSpPr>
        <p:spPr/>
        <p:txBody>
          <a:bodyPr/>
          <a:lstStyle/>
          <a:p>
            <a:pPr>
              <a:defRPr/>
            </a:pPr>
            <a:fld id="{E02AD734-236F-4E41-B5D7-95E17688ADE4}" type="datetime1">
              <a:rPr lang="en-US" smtClean="0"/>
              <a:pPr>
                <a:defRPr/>
              </a:pPr>
              <a:t>2/16/2020</a:t>
            </a:fld>
            <a:endParaRPr lang="en-US" dirty="0"/>
          </a:p>
        </p:txBody>
      </p:sp>
      <p:sp>
        <p:nvSpPr>
          <p:cNvPr id="5" name="Footer Placeholder 4">
            <a:extLst>
              <a:ext uri="{FF2B5EF4-FFF2-40B4-BE49-F238E27FC236}">
                <a16:creationId xmlns:a16="http://schemas.microsoft.com/office/drawing/2014/main" id="{56B24AC5-6096-46FD-9950-C6C5B362DB9B}"/>
              </a:ext>
            </a:extLst>
          </p:cNvPr>
          <p:cNvSpPr>
            <a:spLocks noGrp="1"/>
          </p:cNvSpPr>
          <p:nvPr>
            <p:ph type="ftr" sz="quarter" idx="11"/>
          </p:nvPr>
        </p:nvSpPr>
        <p:spPr/>
        <p:txBody>
          <a:bodyPr/>
          <a:lstStyle/>
          <a:p>
            <a:pPr>
              <a:defRPr/>
            </a:pPr>
            <a:r>
              <a:rPr lang="en-US" dirty="0"/>
              <a:t>© Copyright Wintergreen Research 2019 </a:t>
            </a:r>
          </a:p>
        </p:txBody>
      </p:sp>
      <p:sp>
        <p:nvSpPr>
          <p:cNvPr id="32774" name="Slide Number Placeholder 5">
            <a:extLst>
              <a:ext uri="{FF2B5EF4-FFF2-40B4-BE49-F238E27FC236}">
                <a16:creationId xmlns:a16="http://schemas.microsoft.com/office/drawing/2014/main" id="{AAC83182-4600-4E7C-AC44-0F3A1F8388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4407F800-C5D4-45A3-8460-E44026E61DBE}" type="slidenum">
              <a:rPr lang="en-US" altLang="en-US" sz="1200" smtClean="0"/>
              <a:pPr>
                <a:spcBef>
                  <a:spcPct val="0"/>
                </a:spcBef>
                <a:buFontTx/>
                <a:buNone/>
              </a:pPr>
              <a:t>20</a:t>
            </a:fld>
            <a:endParaRPr lang="en-US" alt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C3D6B67-CE2D-424B-B407-41E7BD7401B4}"/>
              </a:ext>
            </a:extLst>
          </p:cNvPr>
          <p:cNvSpPr>
            <a:spLocks noGrp="1"/>
          </p:cNvSpPr>
          <p:nvPr>
            <p:ph type="ctrTitle"/>
          </p:nvPr>
        </p:nvSpPr>
        <p:spPr/>
        <p:txBody>
          <a:bodyPr/>
          <a:lstStyle/>
          <a:p>
            <a:pPr eaLnBrk="1" hangingPunct="1"/>
            <a:r>
              <a:rPr lang="en-US" altLang="en-US" b="1"/>
              <a:t>WinterGreen Research, Inc.</a:t>
            </a:r>
            <a:br>
              <a:rPr lang="en-US" altLang="en-US" b="1"/>
            </a:br>
            <a:br>
              <a:rPr lang="en-US" altLang="en-US" b="1"/>
            </a:br>
            <a:r>
              <a:rPr lang="en-US" altLang="en-US" sz="2500" b="1"/>
              <a:t>35 Distributors Worldwide including Research and Markets and Global Information GII</a:t>
            </a:r>
          </a:p>
        </p:txBody>
      </p:sp>
      <p:sp>
        <p:nvSpPr>
          <p:cNvPr id="33795" name="TextBox 3">
            <a:extLst>
              <a:ext uri="{FF2B5EF4-FFF2-40B4-BE49-F238E27FC236}">
                <a16:creationId xmlns:a16="http://schemas.microsoft.com/office/drawing/2014/main" id="{3E0C2ABB-C44F-4DAC-AAEE-049047B0DFD1}"/>
              </a:ext>
            </a:extLst>
          </p:cNvPr>
          <p:cNvSpPr txBox="1">
            <a:spLocks noChangeArrowheads="1"/>
          </p:cNvSpPr>
          <p:nvPr/>
        </p:nvSpPr>
        <p:spPr bwMode="auto">
          <a:xfrm>
            <a:off x="762000" y="5029200"/>
            <a:ext cx="579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a:t>January, 2020</a:t>
            </a:r>
          </a:p>
          <a:p>
            <a:pPr eaLnBrk="1" hangingPunct="1">
              <a:spcBef>
                <a:spcPct val="0"/>
              </a:spcBef>
              <a:buFontTx/>
              <a:buNone/>
            </a:pPr>
            <a:r>
              <a:rPr lang="en-US" altLang="en-US" sz="1800"/>
              <a:t>Email:  </a:t>
            </a:r>
            <a:r>
              <a:rPr lang="en-US" altLang="en-US" sz="1800">
                <a:hlinkClick r:id="rId3"/>
              </a:rPr>
              <a:t>susan@wintergreenresearch.com</a:t>
            </a:r>
            <a:endParaRPr lang="en-US" altLang="en-US" sz="1800"/>
          </a:p>
          <a:p>
            <a:pPr eaLnBrk="1" hangingPunct="1">
              <a:spcBef>
                <a:spcPct val="0"/>
              </a:spcBef>
              <a:buFontTx/>
              <a:buNone/>
            </a:pPr>
            <a:r>
              <a:rPr lang="en-US" altLang="en-US" sz="1800"/>
              <a:t>781 863 5078      617 852 7876</a:t>
            </a:r>
          </a:p>
        </p:txBody>
      </p:sp>
      <p:sp>
        <p:nvSpPr>
          <p:cNvPr id="14341" name="Footer Placeholder 4">
            <a:extLst>
              <a:ext uri="{FF2B5EF4-FFF2-40B4-BE49-F238E27FC236}">
                <a16:creationId xmlns:a16="http://schemas.microsoft.com/office/drawing/2014/main" id="{FE49A686-C967-4FD1-AC63-19ED159C111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 Copyright WinterGreen Research 2019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A8D6-2311-477F-84D2-77EC680231CF}"/>
              </a:ext>
            </a:extLst>
          </p:cNvPr>
          <p:cNvSpPr>
            <a:spLocks noGrp="1"/>
          </p:cNvSpPr>
          <p:nvPr>
            <p:ph type="title"/>
          </p:nvPr>
        </p:nvSpPr>
        <p:spPr/>
        <p:txBody>
          <a:bodyPr/>
          <a:lstStyle/>
          <a:p>
            <a:r>
              <a:rPr lang="en-US" b="1" dirty="0"/>
              <a:t>GBA Evolving Election Security Standards for Digital Audit</a:t>
            </a:r>
          </a:p>
        </p:txBody>
      </p:sp>
      <p:sp>
        <p:nvSpPr>
          <p:cNvPr id="3" name="Content Placeholder 2">
            <a:extLst>
              <a:ext uri="{FF2B5EF4-FFF2-40B4-BE49-F238E27FC236}">
                <a16:creationId xmlns:a16="http://schemas.microsoft.com/office/drawing/2014/main" id="{F841E38B-9F93-4515-BBC5-0B39A915F4B9}"/>
              </a:ext>
            </a:extLst>
          </p:cNvPr>
          <p:cNvSpPr>
            <a:spLocks noGrp="1"/>
          </p:cNvSpPr>
          <p:nvPr>
            <p:ph idx="1"/>
          </p:nvPr>
        </p:nvSpPr>
        <p:spPr>
          <a:xfrm>
            <a:off x="381000" y="1435528"/>
            <a:ext cx="8229600" cy="4525963"/>
          </a:xfrm>
        </p:spPr>
        <p:txBody>
          <a:bodyPr/>
          <a:lstStyle/>
          <a:p>
            <a:r>
              <a:rPr lang="en-US" dirty="0"/>
              <a:t>Elections Accessibility and Security</a:t>
            </a:r>
          </a:p>
          <a:p>
            <a:r>
              <a:rPr lang="en-US" dirty="0"/>
              <a:t>Susan Eustis inventor of first electronic voting machine</a:t>
            </a:r>
          </a:p>
          <a:p>
            <a:r>
              <a:rPr lang="en-US" dirty="0"/>
              <a:t>Panel leader</a:t>
            </a:r>
          </a:p>
        </p:txBody>
      </p:sp>
      <p:sp>
        <p:nvSpPr>
          <p:cNvPr id="4" name="Date Placeholder 3">
            <a:extLst>
              <a:ext uri="{FF2B5EF4-FFF2-40B4-BE49-F238E27FC236}">
                <a16:creationId xmlns:a16="http://schemas.microsoft.com/office/drawing/2014/main" id="{456E52CA-D413-48E3-A210-5936EF8A8851}"/>
              </a:ext>
            </a:extLst>
          </p:cNvPr>
          <p:cNvSpPr>
            <a:spLocks noGrp="1"/>
          </p:cNvSpPr>
          <p:nvPr>
            <p:ph type="dt" sz="half" idx="10"/>
          </p:nvPr>
        </p:nvSpPr>
        <p:spPr/>
        <p:txBody>
          <a:bodyPr/>
          <a:lstStyle/>
          <a:p>
            <a:pPr>
              <a:defRPr/>
            </a:pPr>
            <a:fld id="{6DB63538-85BB-4976-A7FD-1B6D86AAAB2F}" type="datetime1">
              <a:rPr lang="en-US" smtClean="0"/>
              <a:pPr>
                <a:defRPr/>
              </a:pPr>
              <a:t>2/16/2020</a:t>
            </a:fld>
            <a:endParaRPr lang="en-US"/>
          </a:p>
        </p:txBody>
      </p:sp>
      <p:sp>
        <p:nvSpPr>
          <p:cNvPr id="5" name="Footer Placeholder 4">
            <a:extLst>
              <a:ext uri="{FF2B5EF4-FFF2-40B4-BE49-F238E27FC236}">
                <a16:creationId xmlns:a16="http://schemas.microsoft.com/office/drawing/2014/main" id="{2C151CCA-38D5-454E-A5D1-C46131038BB4}"/>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31D7102F-9813-45A4-A68F-936591E30B44}"/>
              </a:ext>
            </a:extLst>
          </p:cNvPr>
          <p:cNvSpPr>
            <a:spLocks noGrp="1"/>
          </p:cNvSpPr>
          <p:nvPr>
            <p:ph type="sldNum" sz="quarter" idx="12"/>
          </p:nvPr>
        </p:nvSpPr>
        <p:spPr/>
        <p:txBody>
          <a:bodyPr/>
          <a:lstStyle/>
          <a:p>
            <a:pPr>
              <a:defRPr/>
            </a:pPr>
            <a:fld id="{58630856-19A8-4190-AFD0-049959EF1448}" type="slidenum">
              <a:rPr lang="en-US" altLang="en-US" smtClean="0"/>
              <a:pPr>
                <a:defRPr/>
              </a:pPr>
              <a:t>3</a:t>
            </a:fld>
            <a:endParaRPr lang="en-US" altLang="en-US"/>
          </a:p>
        </p:txBody>
      </p:sp>
      <p:pic>
        <p:nvPicPr>
          <p:cNvPr id="59394" name="Picture 2" descr="U.S. Capitol in Washington, D.C.">
            <a:extLst>
              <a:ext uri="{FF2B5EF4-FFF2-40B4-BE49-F238E27FC236}">
                <a16:creationId xmlns:a16="http://schemas.microsoft.com/office/drawing/2014/main" id="{55CC5C5A-25F3-491D-8AB4-91B127488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24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2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9B5794C-CEBE-44BD-ADCC-5F5B9843DA23}"/>
              </a:ext>
            </a:extLst>
          </p:cNvPr>
          <p:cNvSpPr>
            <a:spLocks noGrp="1"/>
          </p:cNvSpPr>
          <p:nvPr>
            <p:ph type="title"/>
          </p:nvPr>
        </p:nvSpPr>
        <p:spPr/>
        <p:txBody>
          <a:bodyPr/>
          <a:lstStyle/>
          <a:p>
            <a:r>
              <a:rPr lang="en-US" altLang="en-US" b="1"/>
              <a:t>Blockchain Provides Answers to Voting Security</a:t>
            </a:r>
          </a:p>
        </p:txBody>
      </p:sp>
      <p:sp>
        <p:nvSpPr>
          <p:cNvPr id="16387" name="Content Placeholder 2">
            <a:extLst>
              <a:ext uri="{FF2B5EF4-FFF2-40B4-BE49-F238E27FC236}">
                <a16:creationId xmlns:a16="http://schemas.microsoft.com/office/drawing/2014/main" id="{BCAA18AB-D78A-49DC-B1A6-EF100AB3FBEB}"/>
              </a:ext>
            </a:extLst>
          </p:cNvPr>
          <p:cNvSpPr>
            <a:spLocks noGrp="1"/>
          </p:cNvSpPr>
          <p:nvPr>
            <p:ph idx="1"/>
          </p:nvPr>
        </p:nvSpPr>
        <p:spPr/>
        <p:txBody>
          <a:bodyPr/>
          <a:lstStyle/>
          <a:p>
            <a:r>
              <a:rPr lang="en-US" altLang="en-US" dirty="0"/>
              <a:t>Standards need to address protection of devices 24 x 7</a:t>
            </a:r>
          </a:p>
          <a:p>
            <a:r>
              <a:rPr lang="en-US" altLang="en-US" dirty="0"/>
              <a:t>Voting equipment BIOS a severe vulnerability</a:t>
            </a:r>
          </a:p>
          <a:p>
            <a:r>
              <a:rPr lang="en-US" altLang="en-US" dirty="0"/>
              <a:t>Need to make fraud detectable</a:t>
            </a:r>
          </a:p>
          <a:p>
            <a:r>
              <a:rPr lang="en-US" altLang="en-US" dirty="0"/>
              <a:t>Middle of the night break-ins to stored voting equipment create a major vulnerability   </a:t>
            </a:r>
          </a:p>
        </p:txBody>
      </p:sp>
      <p:sp>
        <p:nvSpPr>
          <p:cNvPr id="4" name="Date Placeholder 3">
            <a:extLst>
              <a:ext uri="{FF2B5EF4-FFF2-40B4-BE49-F238E27FC236}">
                <a16:creationId xmlns:a16="http://schemas.microsoft.com/office/drawing/2014/main" id="{CDB281A2-FD0B-484D-BABD-ED8A7B0567BD}"/>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735D6404-D1ED-4FF0-BA82-E938ECD9E869}"/>
              </a:ext>
            </a:extLst>
          </p:cNvPr>
          <p:cNvSpPr>
            <a:spLocks noGrp="1"/>
          </p:cNvSpPr>
          <p:nvPr>
            <p:ph type="ftr" sz="quarter" idx="11"/>
          </p:nvPr>
        </p:nvSpPr>
        <p:spPr/>
        <p:txBody>
          <a:bodyPr/>
          <a:lstStyle/>
          <a:p>
            <a:pPr>
              <a:defRPr/>
            </a:pPr>
            <a:r>
              <a:rPr lang="en-US" dirty="0"/>
              <a:t>© Copyright Wintergreen Research 2020 </a:t>
            </a:r>
          </a:p>
        </p:txBody>
      </p:sp>
      <p:sp>
        <p:nvSpPr>
          <p:cNvPr id="16390" name="Slide Number Placeholder 5">
            <a:extLst>
              <a:ext uri="{FF2B5EF4-FFF2-40B4-BE49-F238E27FC236}">
                <a16:creationId xmlns:a16="http://schemas.microsoft.com/office/drawing/2014/main" id="{A80A3DC2-5524-4834-BBDB-2318EA3125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8522F5-B952-4777-A311-A98CA38D5A40}" type="slidenum">
              <a:rPr lang="en-US" altLang="en-US" smtClean="0">
                <a:latin typeface="Calibri" panose="020F0502020204030204" pitchFamily="34" charset="0"/>
              </a:rPr>
              <a:pPr/>
              <a:t>4</a:t>
            </a:fld>
            <a:endParaRPr lang="en-US" altLang="en-US">
              <a:latin typeface="Calibri" panose="020F0502020204030204" pitchFamily="34" charset="0"/>
            </a:endParaRPr>
          </a:p>
        </p:txBody>
      </p:sp>
      <p:pic>
        <p:nvPicPr>
          <p:cNvPr id="16391" name="Picture 2" descr="Cyber fraud icon line isolated on clean background. Cyber fraud icon concept drawing icon line in modern style. Vector illustration for your web site mobile logo app UI design.">
            <a:extLst>
              <a:ext uri="{FF2B5EF4-FFF2-40B4-BE49-F238E27FC236}">
                <a16:creationId xmlns:a16="http://schemas.microsoft.com/office/drawing/2014/main" id="{15D8F26E-E9B3-45C5-B29F-D1AF46A6C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01" b="25714"/>
          <a:stretch>
            <a:fillRect/>
          </a:stretch>
        </p:blipFill>
        <p:spPr bwMode="auto">
          <a:xfrm>
            <a:off x="685800" y="4267200"/>
            <a:ext cx="7280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6D9E-EE2C-4E9F-B24E-A10BCF087218}"/>
              </a:ext>
            </a:extLst>
          </p:cNvPr>
          <p:cNvSpPr>
            <a:spLocks noGrp="1"/>
          </p:cNvSpPr>
          <p:nvPr>
            <p:ph type="title"/>
          </p:nvPr>
        </p:nvSpPr>
        <p:spPr>
          <a:xfrm>
            <a:off x="457200" y="273878"/>
            <a:ext cx="8229600" cy="1143000"/>
          </a:xfrm>
        </p:spPr>
        <p:txBody>
          <a:bodyPr/>
          <a:lstStyle/>
          <a:p>
            <a:r>
              <a:rPr lang="en-US" b="1" dirty="0"/>
              <a:t>Local Control of Elections is Fundamental</a:t>
            </a:r>
          </a:p>
        </p:txBody>
      </p:sp>
      <p:sp>
        <p:nvSpPr>
          <p:cNvPr id="3" name="Content Placeholder 2">
            <a:extLst>
              <a:ext uri="{FF2B5EF4-FFF2-40B4-BE49-F238E27FC236}">
                <a16:creationId xmlns:a16="http://schemas.microsoft.com/office/drawing/2014/main" id="{DCD26938-3D14-478E-B8F3-C3B7EDF5CFB5}"/>
              </a:ext>
            </a:extLst>
          </p:cNvPr>
          <p:cNvSpPr>
            <a:spLocks noGrp="1"/>
          </p:cNvSpPr>
          <p:nvPr>
            <p:ph idx="1"/>
          </p:nvPr>
        </p:nvSpPr>
        <p:spPr>
          <a:xfrm>
            <a:off x="152400" y="1539494"/>
            <a:ext cx="8229600" cy="4525963"/>
          </a:xfrm>
        </p:spPr>
        <p:txBody>
          <a:bodyPr/>
          <a:lstStyle/>
          <a:p>
            <a:r>
              <a:rPr lang="en-US" dirty="0"/>
              <a:t>Each state different</a:t>
            </a:r>
          </a:p>
          <a:p>
            <a:r>
              <a:rPr lang="en-US" dirty="0"/>
              <a:t>Elections depend on local control</a:t>
            </a:r>
          </a:p>
          <a:p>
            <a:r>
              <a:rPr lang="en-US" dirty="0"/>
              <a:t>People work with neighborhood groups</a:t>
            </a:r>
          </a:p>
          <a:p>
            <a:r>
              <a:rPr lang="en-US" dirty="0"/>
              <a:t>Nomination process local</a:t>
            </a:r>
          </a:p>
          <a:p>
            <a:r>
              <a:rPr lang="en-US" dirty="0"/>
              <a:t>Poll sites local</a:t>
            </a:r>
          </a:p>
          <a:p>
            <a:r>
              <a:rPr lang="en-US" dirty="0"/>
              <a:t>Poll Wardens local</a:t>
            </a:r>
          </a:p>
          <a:p>
            <a:r>
              <a:rPr lang="en-US" dirty="0"/>
              <a:t>Two party watchers secure site</a:t>
            </a:r>
          </a:p>
          <a:p>
            <a:r>
              <a:rPr lang="en-US" dirty="0"/>
              <a:t>Make fraud detectable</a:t>
            </a:r>
          </a:p>
          <a:p>
            <a:r>
              <a:rPr lang="en-US" dirty="0"/>
              <a:t>Candidate campaigns local</a:t>
            </a:r>
          </a:p>
          <a:p>
            <a:r>
              <a:rPr lang="en-US" dirty="0"/>
              <a:t>Elections dependent on local control </a:t>
            </a:r>
          </a:p>
          <a:p>
            <a:endParaRPr lang="en-US" dirty="0"/>
          </a:p>
        </p:txBody>
      </p:sp>
      <p:sp>
        <p:nvSpPr>
          <p:cNvPr id="4" name="Date Placeholder 3">
            <a:extLst>
              <a:ext uri="{FF2B5EF4-FFF2-40B4-BE49-F238E27FC236}">
                <a16:creationId xmlns:a16="http://schemas.microsoft.com/office/drawing/2014/main" id="{46BC7B16-CFA0-47FC-8BDE-8A0A4920DD07}"/>
              </a:ext>
            </a:extLst>
          </p:cNvPr>
          <p:cNvSpPr>
            <a:spLocks noGrp="1"/>
          </p:cNvSpPr>
          <p:nvPr>
            <p:ph type="dt" sz="half" idx="10"/>
          </p:nvPr>
        </p:nvSpPr>
        <p:spPr/>
        <p:txBody>
          <a:bodyPr/>
          <a:lstStyle/>
          <a:p>
            <a:pPr>
              <a:defRPr/>
            </a:pPr>
            <a:fld id="{6DB63538-85BB-4976-A7FD-1B6D86AAAB2F}" type="datetime1">
              <a:rPr lang="en-US" smtClean="0"/>
              <a:pPr>
                <a:defRPr/>
              </a:pPr>
              <a:t>2/16/2020</a:t>
            </a:fld>
            <a:endParaRPr lang="en-US"/>
          </a:p>
        </p:txBody>
      </p:sp>
      <p:sp>
        <p:nvSpPr>
          <p:cNvPr id="5" name="Footer Placeholder 4">
            <a:extLst>
              <a:ext uri="{FF2B5EF4-FFF2-40B4-BE49-F238E27FC236}">
                <a16:creationId xmlns:a16="http://schemas.microsoft.com/office/drawing/2014/main" id="{CB8B6D45-353F-4205-8626-D71E247AECF3}"/>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3986D654-86DF-4A59-BFD6-35A8395E0971}"/>
              </a:ext>
            </a:extLst>
          </p:cNvPr>
          <p:cNvSpPr>
            <a:spLocks noGrp="1"/>
          </p:cNvSpPr>
          <p:nvPr>
            <p:ph type="sldNum" sz="quarter" idx="12"/>
          </p:nvPr>
        </p:nvSpPr>
        <p:spPr/>
        <p:txBody>
          <a:bodyPr/>
          <a:lstStyle/>
          <a:p>
            <a:pPr>
              <a:defRPr/>
            </a:pPr>
            <a:fld id="{58630856-19A8-4190-AFD0-049959EF1448}" type="slidenum">
              <a:rPr lang="en-US" altLang="en-US" smtClean="0"/>
              <a:pPr>
                <a:defRPr/>
              </a:pPr>
              <a:t>5</a:t>
            </a:fld>
            <a:endParaRPr lang="en-US" altLang="en-US"/>
          </a:p>
        </p:txBody>
      </p:sp>
      <p:graphicFrame>
        <p:nvGraphicFramePr>
          <p:cNvPr id="8" name="Diagram 7">
            <a:extLst>
              <a:ext uri="{FF2B5EF4-FFF2-40B4-BE49-F238E27FC236}">
                <a16:creationId xmlns:a16="http://schemas.microsoft.com/office/drawing/2014/main" id="{CE08B06A-0B9F-417D-9BA9-42C6A8EDB41F}"/>
              </a:ext>
            </a:extLst>
          </p:cNvPr>
          <p:cNvGraphicFramePr/>
          <p:nvPr>
            <p:extLst>
              <p:ext uri="{D42A27DB-BD31-4B8C-83A1-F6EECF244321}">
                <p14:modId xmlns:p14="http://schemas.microsoft.com/office/powerpoint/2010/main" val="1910034899"/>
              </p:ext>
            </p:extLst>
          </p:nvPr>
        </p:nvGraphicFramePr>
        <p:xfrm>
          <a:off x="3962400" y="1910176"/>
          <a:ext cx="55626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25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0CC24C-568A-4353-A7C1-D68B066F070B}"/>
              </a:ext>
            </a:extLst>
          </p:cNvPr>
          <p:cNvSpPr>
            <a:spLocks noGrp="1"/>
          </p:cNvSpPr>
          <p:nvPr>
            <p:ph type="title"/>
          </p:nvPr>
        </p:nvSpPr>
        <p:spPr/>
        <p:txBody>
          <a:bodyPr/>
          <a:lstStyle/>
          <a:p>
            <a:r>
              <a:rPr lang="en-US" altLang="en-US" b="1"/>
              <a:t>Electronic Voting Machine Security Status</a:t>
            </a:r>
          </a:p>
        </p:txBody>
      </p:sp>
      <p:sp>
        <p:nvSpPr>
          <p:cNvPr id="3" name="Content Placeholder 2">
            <a:extLst>
              <a:ext uri="{FF2B5EF4-FFF2-40B4-BE49-F238E27FC236}">
                <a16:creationId xmlns:a16="http://schemas.microsoft.com/office/drawing/2014/main" id="{04A3C2A4-F787-4EA5-A60B-05EFB82A0064}"/>
              </a:ext>
            </a:extLst>
          </p:cNvPr>
          <p:cNvSpPr>
            <a:spLocks noGrp="1"/>
          </p:cNvSpPr>
          <p:nvPr>
            <p:ph idx="1"/>
          </p:nvPr>
        </p:nvSpPr>
        <p:spPr/>
        <p:txBody>
          <a:bodyPr/>
          <a:lstStyle/>
          <a:p>
            <a:pPr>
              <a:defRPr/>
            </a:pPr>
            <a:r>
              <a:rPr lang="en-US" dirty="0"/>
              <a:t>There have been US elections where more votes disappear than the margin of winning in the election</a:t>
            </a:r>
          </a:p>
          <a:p>
            <a:pPr>
              <a:defRPr/>
            </a:pPr>
            <a:r>
              <a:rPr lang="en-US" dirty="0"/>
              <a:t>Lack of consistent state government regulation </a:t>
            </a:r>
          </a:p>
          <a:p>
            <a:pPr>
              <a:defRPr/>
            </a:pPr>
            <a:r>
              <a:rPr lang="en-US" dirty="0"/>
              <a:t>Some states do a much better monitoring job than others</a:t>
            </a:r>
          </a:p>
          <a:p>
            <a:pPr>
              <a:defRPr/>
            </a:pPr>
            <a:r>
              <a:rPr lang="en-US" dirty="0"/>
              <a:t>Some states do a much better machine approval job</a:t>
            </a:r>
          </a:p>
          <a:p>
            <a:pPr>
              <a:defRPr/>
            </a:pPr>
            <a:r>
              <a:rPr lang="en-US" dirty="0"/>
              <a:t>Lack of consistent standards</a:t>
            </a:r>
          </a:p>
          <a:p>
            <a:pPr>
              <a:defRPr/>
            </a:pPr>
            <a:r>
              <a:rPr lang="en-US" dirty="0"/>
              <a:t>Almost no oversight of standards that do exist</a:t>
            </a:r>
          </a:p>
          <a:p>
            <a:pPr>
              <a:defRPr/>
            </a:pPr>
            <a:endParaRPr lang="en-US" dirty="0"/>
          </a:p>
          <a:p>
            <a:pPr>
              <a:defRPr/>
            </a:pPr>
            <a:r>
              <a:rPr lang="en-US" dirty="0"/>
              <a:t>Federal oversight impinges on state control</a:t>
            </a:r>
          </a:p>
          <a:p>
            <a:pPr marL="0" indent="0">
              <a:buFont typeface="Arial" panose="020B0604020202020204" pitchFamily="34" charset="0"/>
              <a:buNone/>
              <a:defRPr/>
            </a:pPr>
            <a:r>
              <a:rPr lang="en-US" dirty="0"/>
              <a:t>     of election process</a:t>
            </a:r>
          </a:p>
        </p:txBody>
      </p:sp>
      <p:sp>
        <p:nvSpPr>
          <p:cNvPr id="4" name="Date Placeholder 3">
            <a:extLst>
              <a:ext uri="{FF2B5EF4-FFF2-40B4-BE49-F238E27FC236}">
                <a16:creationId xmlns:a16="http://schemas.microsoft.com/office/drawing/2014/main" id="{590D1941-71B1-4182-951D-3A7D5AEBC6F8}"/>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09424E76-B4C2-40A4-9060-2E43903A79AB}"/>
              </a:ext>
            </a:extLst>
          </p:cNvPr>
          <p:cNvSpPr>
            <a:spLocks noGrp="1"/>
          </p:cNvSpPr>
          <p:nvPr>
            <p:ph type="ftr" sz="quarter" idx="11"/>
          </p:nvPr>
        </p:nvSpPr>
        <p:spPr/>
        <p:txBody>
          <a:bodyPr/>
          <a:lstStyle/>
          <a:p>
            <a:pPr>
              <a:defRPr/>
            </a:pPr>
            <a:r>
              <a:rPr lang="en-US" dirty="0"/>
              <a:t>© Copyright Wintergreen Research 2020 </a:t>
            </a:r>
          </a:p>
        </p:txBody>
      </p:sp>
      <p:sp>
        <p:nvSpPr>
          <p:cNvPr id="17414" name="Slide Number Placeholder 5">
            <a:extLst>
              <a:ext uri="{FF2B5EF4-FFF2-40B4-BE49-F238E27FC236}">
                <a16:creationId xmlns:a16="http://schemas.microsoft.com/office/drawing/2014/main" id="{F3518F43-6864-42CD-B8C1-9656AE7188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D65397-1ACA-4BD3-AD2D-2614FA0B86CC}" type="slidenum">
              <a:rPr lang="en-US" altLang="en-US" smtClean="0">
                <a:latin typeface="Calibri" panose="020F0502020204030204" pitchFamily="34" charset="0"/>
              </a:rPr>
              <a:pPr/>
              <a:t>6</a:t>
            </a:fld>
            <a:endParaRPr lang="en-US" altLang="en-US">
              <a:latin typeface="Calibri" panose="020F0502020204030204" pitchFamily="34" charset="0"/>
            </a:endParaRPr>
          </a:p>
        </p:txBody>
      </p:sp>
      <p:pic>
        <p:nvPicPr>
          <p:cNvPr id="17415" name="Picture 2" descr="Image result for encryption image free">
            <a:extLst>
              <a:ext uri="{FF2B5EF4-FFF2-40B4-BE49-F238E27FC236}">
                <a16:creationId xmlns:a16="http://schemas.microsoft.com/office/drawing/2014/main" id="{79FE4CAA-8E1F-404B-AAF6-E8778E6BB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79" t="21887" b="25922"/>
          <a:stretch>
            <a:fillRect/>
          </a:stretch>
        </p:blipFill>
        <p:spPr bwMode="auto">
          <a:xfrm>
            <a:off x="6516688" y="4233863"/>
            <a:ext cx="28956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DC41558-008E-48A0-A07E-45F452DD2743}"/>
              </a:ext>
            </a:extLst>
          </p:cNvPr>
          <p:cNvSpPr>
            <a:spLocks noGrp="1"/>
          </p:cNvSpPr>
          <p:nvPr>
            <p:ph type="title"/>
          </p:nvPr>
        </p:nvSpPr>
        <p:spPr>
          <a:xfrm>
            <a:off x="457200" y="533400"/>
            <a:ext cx="8229600" cy="1143000"/>
          </a:xfrm>
        </p:spPr>
        <p:txBody>
          <a:bodyPr/>
          <a:lstStyle/>
          <a:p>
            <a:r>
              <a:rPr lang="en-US" altLang="en-US" b="1"/>
              <a:t>All Voting Systems Have Security Vulnerabilities:  Before Polls Open:</a:t>
            </a:r>
            <a:br>
              <a:rPr lang="en-US" altLang="en-US" b="1"/>
            </a:br>
            <a:endParaRPr lang="en-US" altLang="en-US" b="1"/>
          </a:p>
        </p:txBody>
      </p:sp>
      <p:sp>
        <p:nvSpPr>
          <p:cNvPr id="18435" name="Content Placeholder 2">
            <a:extLst>
              <a:ext uri="{FF2B5EF4-FFF2-40B4-BE49-F238E27FC236}">
                <a16:creationId xmlns:a16="http://schemas.microsoft.com/office/drawing/2014/main" id="{CD341D36-BB7F-480D-B8D4-F92FC4067EE2}"/>
              </a:ext>
            </a:extLst>
          </p:cNvPr>
          <p:cNvSpPr>
            <a:spLocks noGrp="1"/>
          </p:cNvSpPr>
          <p:nvPr>
            <p:ph idx="1"/>
          </p:nvPr>
        </p:nvSpPr>
        <p:spPr>
          <a:xfrm>
            <a:off x="457200" y="1676400"/>
            <a:ext cx="8229600" cy="4525963"/>
          </a:xfrm>
        </p:spPr>
        <p:txBody>
          <a:bodyPr/>
          <a:lstStyle/>
          <a:p>
            <a:r>
              <a:rPr lang="en-US" altLang="en-US"/>
              <a:t>Access to vote counting mechanism to adjust software</a:t>
            </a:r>
          </a:p>
          <a:p>
            <a:r>
              <a:rPr lang="en-US" altLang="en-US"/>
              <a:t>    Access to vote counting system to adjust firmware</a:t>
            </a:r>
          </a:p>
          <a:p>
            <a:r>
              <a:rPr lang="en-US" altLang="en-US"/>
              <a:t>    Tamper with software vote selection connections</a:t>
            </a:r>
          </a:p>
          <a:p>
            <a:r>
              <a:rPr lang="en-US" altLang="en-US"/>
              <a:t>     Insert extra votes </a:t>
            </a:r>
          </a:p>
          <a:p>
            <a:r>
              <a:rPr lang="en-US" altLang="en-US"/>
              <a:t>Insert negative votes</a:t>
            </a:r>
          </a:p>
          <a:p>
            <a:r>
              <a:rPr lang="en-US" altLang="en-US"/>
              <a:t> Change vote counters </a:t>
            </a:r>
          </a:p>
        </p:txBody>
      </p:sp>
      <p:sp>
        <p:nvSpPr>
          <p:cNvPr id="4" name="Date Placeholder 3">
            <a:extLst>
              <a:ext uri="{FF2B5EF4-FFF2-40B4-BE49-F238E27FC236}">
                <a16:creationId xmlns:a16="http://schemas.microsoft.com/office/drawing/2014/main" id="{EC373BAA-8494-431E-A8FA-38233336EBD0}"/>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08425531-B737-495F-AE8C-12DFEA6288F8}"/>
              </a:ext>
            </a:extLst>
          </p:cNvPr>
          <p:cNvSpPr>
            <a:spLocks noGrp="1"/>
          </p:cNvSpPr>
          <p:nvPr>
            <p:ph type="ftr" sz="quarter" idx="11"/>
          </p:nvPr>
        </p:nvSpPr>
        <p:spPr/>
        <p:txBody>
          <a:bodyPr/>
          <a:lstStyle/>
          <a:p>
            <a:pPr>
              <a:defRPr/>
            </a:pPr>
            <a:r>
              <a:rPr lang="en-US" dirty="0"/>
              <a:t>© Copyright Wintergreen Research 2020 </a:t>
            </a:r>
          </a:p>
        </p:txBody>
      </p:sp>
      <p:sp>
        <p:nvSpPr>
          <p:cNvPr id="18438" name="Slide Number Placeholder 5">
            <a:extLst>
              <a:ext uri="{FF2B5EF4-FFF2-40B4-BE49-F238E27FC236}">
                <a16:creationId xmlns:a16="http://schemas.microsoft.com/office/drawing/2014/main" id="{4AF1F758-4662-40F6-8EF2-BE9562E733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EFB9C-40C5-492C-8FA4-92325FB9B931}" type="slidenum">
              <a:rPr lang="en-US" altLang="en-US" smtClean="0">
                <a:latin typeface="Calibri" panose="020F0502020204030204" pitchFamily="34" charset="0"/>
              </a:rPr>
              <a:pPr/>
              <a:t>7</a:t>
            </a:fld>
            <a:endParaRPr lang="en-US" altLang="en-US">
              <a:latin typeface="Calibri" panose="020F0502020204030204" pitchFamily="34" charset="0"/>
            </a:endParaRPr>
          </a:p>
        </p:txBody>
      </p:sp>
      <p:pic>
        <p:nvPicPr>
          <p:cNvPr id="18439" name="Picture 4" descr="Image result for encryption image free">
            <a:extLst>
              <a:ext uri="{FF2B5EF4-FFF2-40B4-BE49-F238E27FC236}">
                <a16:creationId xmlns:a16="http://schemas.microsoft.com/office/drawing/2014/main" id="{4F2DCF6B-C880-4BFE-9CDE-547712AD0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89288"/>
            <a:ext cx="44958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6">
            <a:extLst>
              <a:ext uri="{FF2B5EF4-FFF2-40B4-BE49-F238E27FC236}">
                <a16:creationId xmlns:a16="http://schemas.microsoft.com/office/drawing/2014/main" id="{AC1585C3-A3E6-438E-A731-461142BFAEB0}"/>
              </a:ext>
            </a:extLst>
          </p:cNvPr>
          <p:cNvSpPr txBox="1">
            <a:spLocks noChangeArrowheads="1"/>
          </p:cNvSpPr>
          <p:nvPr/>
        </p:nvSpPr>
        <p:spPr bwMode="auto">
          <a:xfrm>
            <a:off x="908050" y="5011738"/>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Encryption helps security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8AFEE2-C2BC-4703-A702-672602F5F96E}"/>
              </a:ext>
            </a:extLst>
          </p:cNvPr>
          <p:cNvSpPr>
            <a:spLocks noGrp="1"/>
          </p:cNvSpPr>
          <p:nvPr>
            <p:ph type="title"/>
          </p:nvPr>
        </p:nvSpPr>
        <p:spPr/>
        <p:txBody>
          <a:bodyPr/>
          <a:lstStyle/>
          <a:p>
            <a:r>
              <a:rPr lang="en-US" altLang="en-US" b="1"/>
              <a:t>ES&amp;S: 70 million Americans Vote Using ES&amp;S Equipment</a:t>
            </a:r>
            <a:r>
              <a:rPr lang="en-US" altLang="en-US"/>
              <a:t>.</a:t>
            </a:r>
          </a:p>
        </p:txBody>
      </p:sp>
      <p:sp>
        <p:nvSpPr>
          <p:cNvPr id="3" name="Content Placeholder 2">
            <a:extLst>
              <a:ext uri="{FF2B5EF4-FFF2-40B4-BE49-F238E27FC236}">
                <a16:creationId xmlns:a16="http://schemas.microsoft.com/office/drawing/2014/main" id="{2B8E7988-C378-4EA0-8A1E-201C65C0ECA6}"/>
              </a:ext>
            </a:extLst>
          </p:cNvPr>
          <p:cNvSpPr>
            <a:spLocks noGrp="1"/>
          </p:cNvSpPr>
          <p:nvPr>
            <p:ph idx="1"/>
          </p:nvPr>
        </p:nvSpPr>
        <p:spPr/>
        <p:txBody>
          <a:bodyPr/>
          <a:lstStyle/>
          <a:p>
            <a:pPr>
              <a:defRPr/>
            </a:pPr>
            <a:r>
              <a:rPr lang="en-US" dirty="0"/>
              <a:t>Half the country votes on ES&amp;S machines </a:t>
            </a:r>
          </a:p>
          <a:p>
            <a:pPr>
              <a:defRPr/>
            </a:pPr>
            <a:r>
              <a:rPr lang="en-US" dirty="0"/>
              <a:t>ES&amp;S-owned technology was in use when 150,000 voters inexplicably did not cast a vote for lieutenant governor</a:t>
            </a:r>
          </a:p>
          <a:p>
            <a:pPr>
              <a:defRPr/>
            </a:pPr>
            <a:r>
              <a:rPr lang="en-US" dirty="0"/>
              <a:t>Lack of audit trail an issue</a:t>
            </a:r>
          </a:p>
          <a:p>
            <a:pPr>
              <a:defRPr/>
            </a:pPr>
            <a:r>
              <a:rPr lang="en-US" dirty="0"/>
              <a:t>Indiana, ES&amp;S’ systems were plagued by mishaps </a:t>
            </a:r>
          </a:p>
          <a:p>
            <a:pPr>
              <a:defRPr/>
            </a:pPr>
            <a:r>
              <a:rPr lang="en-US" dirty="0"/>
              <a:t>In Johnson County brand-new machines faltered </a:t>
            </a:r>
          </a:p>
          <a:p>
            <a:pPr>
              <a:defRPr/>
            </a:pPr>
            <a:r>
              <a:rPr lang="en-US" dirty="0"/>
              <a:t>Was difficult to know whether people had voted more than once</a:t>
            </a:r>
          </a:p>
          <a:p>
            <a:pPr marL="0" indent="0">
              <a:buFont typeface="Arial" panose="020B0604020202020204" pitchFamily="34" charset="0"/>
              <a:buNone/>
              <a:defRPr/>
            </a:pPr>
            <a:endParaRPr lang="en-US" dirty="0">
              <a:hlinkClick r:id="rId2"/>
            </a:endParaRPr>
          </a:p>
          <a:p>
            <a:pPr algn="ctr">
              <a:defRPr/>
            </a:pPr>
            <a:r>
              <a:rPr lang="en-US" b="1" i="1" u="sng" dirty="0"/>
              <a:t>Recounts Core to Accurate election Process</a:t>
            </a:r>
          </a:p>
        </p:txBody>
      </p:sp>
      <p:sp>
        <p:nvSpPr>
          <p:cNvPr id="4" name="Date Placeholder 3">
            <a:extLst>
              <a:ext uri="{FF2B5EF4-FFF2-40B4-BE49-F238E27FC236}">
                <a16:creationId xmlns:a16="http://schemas.microsoft.com/office/drawing/2014/main" id="{F87E8978-E9EE-4AC3-AC08-78E950FDECEC}"/>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0ADD3CC2-913C-439B-9BC9-67A14C6EB279}"/>
              </a:ext>
            </a:extLst>
          </p:cNvPr>
          <p:cNvSpPr>
            <a:spLocks noGrp="1"/>
          </p:cNvSpPr>
          <p:nvPr>
            <p:ph type="ftr" sz="quarter" idx="11"/>
          </p:nvPr>
        </p:nvSpPr>
        <p:spPr/>
        <p:txBody>
          <a:bodyPr/>
          <a:lstStyle/>
          <a:p>
            <a:pPr>
              <a:defRPr/>
            </a:pPr>
            <a:r>
              <a:rPr lang="en-US" dirty="0"/>
              <a:t>© Copyright Wintergreen Research 2020 </a:t>
            </a:r>
          </a:p>
        </p:txBody>
      </p:sp>
      <p:sp>
        <p:nvSpPr>
          <p:cNvPr id="19462" name="Slide Number Placeholder 5">
            <a:extLst>
              <a:ext uri="{FF2B5EF4-FFF2-40B4-BE49-F238E27FC236}">
                <a16:creationId xmlns:a16="http://schemas.microsoft.com/office/drawing/2014/main" id="{C42B3FA3-8020-4DA5-97A7-623EF07E34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D0E4F2-8055-4DAC-8F21-DF0DB25C11DA}"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B226CD1-850A-441D-93D0-37CEFA87D5BB}"/>
              </a:ext>
            </a:extLst>
          </p:cNvPr>
          <p:cNvSpPr>
            <a:spLocks noGrp="1"/>
          </p:cNvSpPr>
          <p:nvPr>
            <p:ph type="title"/>
          </p:nvPr>
        </p:nvSpPr>
        <p:spPr/>
        <p:txBody>
          <a:bodyPr/>
          <a:lstStyle/>
          <a:p>
            <a:r>
              <a:rPr lang="en-US" altLang="en-US"/>
              <a:t>Voting Machine Companies</a:t>
            </a:r>
          </a:p>
        </p:txBody>
      </p:sp>
      <p:sp>
        <p:nvSpPr>
          <p:cNvPr id="20483" name="Content Placeholder 2">
            <a:extLst>
              <a:ext uri="{FF2B5EF4-FFF2-40B4-BE49-F238E27FC236}">
                <a16:creationId xmlns:a16="http://schemas.microsoft.com/office/drawing/2014/main" id="{7D9862CA-8BA4-4889-A8A8-5A5686CEF0F4}"/>
              </a:ext>
            </a:extLst>
          </p:cNvPr>
          <p:cNvSpPr>
            <a:spLocks noGrp="1"/>
          </p:cNvSpPr>
          <p:nvPr>
            <p:ph idx="1"/>
          </p:nvPr>
        </p:nvSpPr>
        <p:spPr/>
        <p:txBody>
          <a:bodyPr/>
          <a:lstStyle/>
          <a:p>
            <a:r>
              <a:rPr lang="en-US" altLang="en-US" dirty="0"/>
              <a:t>ES&amp;S:  More than half the US votes on this system</a:t>
            </a:r>
          </a:p>
          <a:p>
            <a:r>
              <a:rPr lang="en-US" altLang="en-US" dirty="0"/>
              <a:t>Hart </a:t>
            </a:r>
            <a:r>
              <a:rPr lang="en-US" altLang="en-US" dirty="0" err="1"/>
              <a:t>InterCivic</a:t>
            </a:r>
            <a:r>
              <a:rPr lang="en-US" altLang="en-US" dirty="0"/>
              <a:t> </a:t>
            </a:r>
          </a:p>
          <a:p>
            <a:r>
              <a:rPr lang="en-US" altLang="en-US" dirty="0"/>
              <a:t>Dominion </a:t>
            </a:r>
          </a:p>
          <a:p>
            <a:endParaRPr lang="en-US" altLang="en-US" dirty="0"/>
          </a:p>
          <a:p>
            <a:pPr algn="ctr"/>
            <a:r>
              <a:rPr lang="en-US" altLang="en-US" b="1" dirty="0"/>
              <a:t>Leading Voting Machine Companies</a:t>
            </a:r>
          </a:p>
          <a:p>
            <a:pPr algn="ctr"/>
            <a:r>
              <a:rPr lang="en-US" altLang="en-US" b="1" dirty="0"/>
              <a:t>None Implements Digital Audit</a:t>
            </a:r>
          </a:p>
          <a:p>
            <a:pPr algn="ctr"/>
            <a:r>
              <a:rPr lang="en-US" altLang="en-US" b="1" dirty="0"/>
              <a:t>Paper Audit not Accurate Trail</a:t>
            </a:r>
          </a:p>
        </p:txBody>
      </p:sp>
      <p:sp>
        <p:nvSpPr>
          <p:cNvPr id="4" name="Date Placeholder 3">
            <a:extLst>
              <a:ext uri="{FF2B5EF4-FFF2-40B4-BE49-F238E27FC236}">
                <a16:creationId xmlns:a16="http://schemas.microsoft.com/office/drawing/2014/main" id="{30CFC572-3ED6-4556-A4D9-F0D3B6FF838E}"/>
              </a:ext>
            </a:extLst>
          </p:cNvPr>
          <p:cNvSpPr>
            <a:spLocks noGrp="1"/>
          </p:cNvSpPr>
          <p:nvPr>
            <p:ph type="dt" sz="quarter" idx="10"/>
          </p:nvPr>
        </p:nvSpPr>
        <p:spPr/>
        <p:txBody>
          <a:bodyPr/>
          <a:lstStyle/>
          <a:p>
            <a:pPr>
              <a:defRPr/>
            </a:pPr>
            <a:fld id="{54C63080-01AC-4383-8B2F-C711E516A6A0}" type="datetime1">
              <a:rPr lang="en-US" smtClean="0"/>
              <a:pPr>
                <a:defRPr/>
              </a:pPr>
              <a:t>2/16/2020</a:t>
            </a:fld>
            <a:endParaRPr lang="en-US"/>
          </a:p>
        </p:txBody>
      </p:sp>
      <p:sp>
        <p:nvSpPr>
          <p:cNvPr id="5" name="Footer Placeholder 4">
            <a:extLst>
              <a:ext uri="{FF2B5EF4-FFF2-40B4-BE49-F238E27FC236}">
                <a16:creationId xmlns:a16="http://schemas.microsoft.com/office/drawing/2014/main" id="{19F0033F-02EF-4188-A99A-DB0972BE4204}"/>
              </a:ext>
            </a:extLst>
          </p:cNvPr>
          <p:cNvSpPr>
            <a:spLocks noGrp="1"/>
          </p:cNvSpPr>
          <p:nvPr>
            <p:ph type="ftr" sz="quarter" idx="11"/>
          </p:nvPr>
        </p:nvSpPr>
        <p:spPr/>
        <p:txBody>
          <a:bodyPr/>
          <a:lstStyle/>
          <a:p>
            <a:pPr>
              <a:defRPr/>
            </a:pPr>
            <a:r>
              <a:rPr lang="en-US" dirty="0"/>
              <a:t>© Copyright Wintergreen Research 2020 </a:t>
            </a:r>
          </a:p>
        </p:txBody>
      </p:sp>
      <p:sp>
        <p:nvSpPr>
          <p:cNvPr id="20486" name="Slide Number Placeholder 5">
            <a:extLst>
              <a:ext uri="{FF2B5EF4-FFF2-40B4-BE49-F238E27FC236}">
                <a16:creationId xmlns:a16="http://schemas.microsoft.com/office/drawing/2014/main" id="{603C64D7-D720-4B12-B0D3-CCF5AEE2A8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A13A0C-E592-43F6-AD53-5CB33274063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WG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WGR Template.pot</Template>
  <TotalTime>6960</TotalTime>
  <Words>1281</Words>
  <Application>Microsoft Office PowerPoint</Application>
  <PresentationFormat>On-screen Show (4:3)</PresentationFormat>
  <Paragraphs>211</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WGR Template</vt:lpstr>
      <vt:lpstr>Blockchain Voting Standards: GBA</vt:lpstr>
      <vt:lpstr>The Future of Money, Governance, and the Law – U.S. Capitol </vt:lpstr>
      <vt:lpstr>GBA Evolving Election Security Standards for Digital Audit</vt:lpstr>
      <vt:lpstr>Blockchain Provides Answers to Voting Security</vt:lpstr>
      <vt:lpstr>Local Control of Elections is Fundamental</vt:lpstr>
      <vt:lpstr>Electronic Voting Machine Security Status</vt:lpstr>
      <vt:lpstr>All Voting Systems Have Security Vulnerabilities:  Before Polls Open: </vt:lpstr>
      <vt:lpstr>ES&amp;S: 70 million Americans Vote Using ES&amp;S Equipment.</vt:lpstr>
      <vt:lpstr>Voting Machine Companies</vt:lpstr>
      <vt:lpstr>Voatz</vt:lpstr>
      <vt:lpstr>Voatz</vt:lpstr>
      <vt:lpstr>Voting Standards</vt:lpstr>
      <vt:lpstr>Blockchain</vt:lpstr>
      <vt:lpstr>Election Machine Standards Basics: Close Elections Illustrate Need for Accurate Count</vt:lpstr>
      <vt:lpstr>Election Machine Coverage</vt:lpstr>
      <vt:lpstr>Summary: </vt:lpstr>
      <vt:lpstr>WinterGreen Research</vt:lpstr>
      <vt:lpstr>WinterGreen Research, Inc.</vt:lpstr>
      <vt:lpstr>WGR Worldwide Market Presence</vt:lpstr>
      <vt:lpstr>WinterGreen Research</vt:lpstr>
      <vt:lpstr>WinterGreen Research, Inc.  35 Distributors Worldwide including Research and Markets and Global Information GII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Dot Alexander</dc:creator>
  <cp:lastModifiedBy>User</cp:lastModifiedBy>
  <cp:revision>324</cp:revision>
  <cp:lastPrinted>2019-09-12T18:31:12Z</cp:lastPrinted>
  <dcterms:created xsi:type="dcterms:W3CDTF">2010-01-28T15:48:32Z</dcterms:created>
  <dcterms:modified xsi:type="dcterms:W3CDTF">2020-02-16T18:21:11Z</dcterms:modified>
</cp:coreProperties>
</file>