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Batang" pitchFamily="18" charset="-12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A3061"/>
    <a:srgbClr val="0000FF"/>
    <a:srgbClr val="686957"/>
    <a:srgbClr val="2978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387" autoAdjust="0"/>
  </p:normalViewPr>
  <p:slideViewPr>
    <p:cSldViewPr snapToGrid="0">
      <p:cViewPr varScale="1">
        <p:scale>
          <a:sx n="95" d="100"/>
          <a:sy n="95" d="100"/>
        </p:scale>
        <p:origin x="8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170238" cy="48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t" anchorCtr="0" compatLnSpc="1">
            <a:prstTxWarp prst="textNoShape">
              <a:avLst/>
            </a:prstTxWarp>
          </a:bodyPr>
          <a:lstStyle>
            <a:lvl1pPr algn="l" defTabSz="890297">
              <a:lnSpc>
                <a:spcPct val="90000"/>
              </a:lnSpc>
              <a:defRPr sz="1000" i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-1588"/>
            <a:ext cx="3170237" cy="48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t" anchorCtr="0" compatLnSpc="1">
            <a:prstTxWarp prst="textNoShape">
              <a:avLst/>
            </a:prstTxWarp>
          </a:bodyPr>
          <a:lstStyle>
            <a:lvl1pPr algn="r" defTabSz="890297">
              <a:lnSpc>
                <a:spcPct val="90000"/>
              </a:lnSpc>
              <a:defRPr sz="1000" i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b" anchorCtr="0" compatLnSpc="1">
            <a:prstTxWarp prst="textNoShape">
              <a:avLst/>
            </a:prstTxWarp>
          </a:bodyPr>
          <a:lstStyle>
            <a:lvl1pPr algn="l" defTabSz="890297">
              <a:lnSpc>
                <a:spcPct val="90000"/>
              </a:lnSpc>
              <a:defRPr sz="1000" i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b" anchorCtr="0" compatLnSpc="1">
            <a:prstTxWarp prst="textNoShape">
              <a:avLst/>
            </a:prstTxWarp>
          </a:bodyPr>
          <a:lstStyle>
            <a:lvl1pPr algn="r" defTabSz="890297">
              <a:lnSpc>
                <a:spcPct val="90000"/>
              </a:lnSpc>
              <a:defRPr sz="1000" i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A3A70E-62EC-49A1-B21C-A47DA026D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645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570" units="in"/>
          <inkml:channel name="Y" type="integer" max="21430" units="in"/>
          <inkml:channel name="F" type="integer" max="255" units="dev"/>
        </inkml:traceFormat>
        <inkml:channelProperties>
          <inkml:channelProperty channel="X" name="resolution" value="3463.03027" units="1/in"/>
          <inkml:channelProperty channel="Y" name="resolution" value="3463.15454" units="1/in"/>
          <inkml:channelProperty channel="F" name="resolution" value="INF" units="1/dev"/>
        </inkml:channelProperties>
      </inkml:inkSource>
      <inkml:timestamp xml:id="ts0" timeString="2008-11-14T14:16:33.932"/>
    </inkml:context>
    <inkml:brush xml:id="br0">
      <inkml:brushProperty name="width" value="0.03528" units="cm"/>
      <inkml:brushProperty name="height" value="0.03528" units="cm"/>
      <inkml:brushProperty name="color" value="#0000FF"/>
      <inkml:brushProperty name="fitToCurve" value="1"/>
      <inkml:brushProperty name="ignorePressure" value="1"/>
    </inkml:brush>
  </inkml:definitions>
  <inkml:trace contextRef="#ctx0" brushRef="#br0">0 1175 24,'0'0'10,"14"2"0,-14-2 1,17-1-1,-6-2-1,3 0-1,5-4 1,1-1-2,5-3-1,1-3 0,5-3-1,2-3-1,3-1 1,2-4-1,3-1 0,0-4-1,3 1 1,2-4-2,3 2 1,-3-3-1,-1 0 0,0-2 0,-2 3 0,0-2 0,-1 2 0,-5-2 0,-2 0 0,-4-2 0,0 0 0,-4-2 0,-2 1 0,-6-2 2,-2 1-3,-4-1 2,-2 2-2,-1-1 1,-4 1-1,-4 3 0,-2 3 0,-3 0-1,-4 3 1,-3 2 0,-3 3-1,-4 5 0,-2 3 0,-2 3 1,-5 6-2,0 3 1,1 4 0,-2 5-1,1 3 1,1 5-1,2 2 1,2 1 0,5 3-1,2 3 2,4 1-2,3 3 1,4 0 0,4 2 0,4 1 0,4 1 0,4 0 0,4-2 0,6-1 0,2-4 0,3-3 0,3-4 0,1-4 1,4-7-1,1-3 0,1-6 0,0-5 0,0-5 1,0-3-1,-2-4 0,-1-3 0,-3-3 1,-1-4-1,-4-1 0,-2 1 0,-3 1 0,-5 1 0,-2 2 0,-3 3 1,-3 3-2,-3 5 1,-3 3 0,-2 3 0,-1 2 1,0 8-2,-1-10 1,1 10 0,0 0-1,0 0 1,-4 9-1,4 0 1,3 5-1,-2 7 1,0 6 0,2 8 0,1 6 0,0 9 0,0 8 0,-2 7 0,0 2 0,0 0 0,0 1 1,0-1-1,-2-4 0,-1-2 0,-4-6 0,1-4 0,-3-1 0,0-4 0,-1-4 0,-3-3 0,-1-5 0,0-5 0,-1-5 0,-4-4 0,-1-6-1,-4-3 1,-4-6 0,-4-4-1,-2-4 1,-3-5-1,-3-5 1,-2-5 0,-2-3 0,-2-5 0,-2-5 0,-1-2 0,1-2 0,0-2 0,2 2 0,0 1 0,3 0 0,6 1 1,5 1-1,1 4 0,6 1 0,2 2 0,4 2 0,5 3 0,4 3-1,1 4 1,2 4-1,3 1 1,2 8 0,7-11-1,1 9 1,1 0-1,4 1 1,3 0 0,3 2 0,5 1-1,2 0 1,4 0 0,3 2 0,5-1 0,3 2 0,1 1 0,1 0 0,2 2 1,-3 1-1,-1 1 0,-2 2 0,-7 0 0,-3 2 0,-5 0 0,-5 2 0,-7 0 1,-6 1 0,-6 0 1,-8 0 0,-4 0-1,-2-4 1,-4 0 0,0-4-1,3-1-1,2-2-3,1-6-8,12 0-25,0 0 2,9-11-2,7 5 1</inkml:trace>
  <inkml:trace contextRef="#ctx0" brushRef="#br0" timeOffset="2043">1498 1181 27,'0'0'12,"0"0"0,0 0-2,0 0 0,0 0-2,14 4 2,-5-5-1,4 0 1,3-4-1,3-1-2,3-3 0,3-3-2,2-4-1,4-3-1,-1-5 0,1-1-2,-1-2 1,-1-4-1,-3 0 1,-3 0-1,-4 1 1,-2 1-1,-5 2 0,-3 3 0,-3 1 0,-3 1 0,-3 4 0,-1 0 0,-2 2-1,-2 2 1,-1 2-1,-1 2 0,1 1 0,-1 4 0,-1 0 0,-2 4 0,2 1-1,-3 2 1,0 4 0,-1 2 0,0 2 0,-1 2 0,1 2 0,0 2-1,-1 3 1,2 2 0,2 2 0,-1 2 0,3 4-1,1 1 1,3 3 0,0-1 0,5 0 0,1-1 0,3-4 0,5-2 0,0-4 0,3-3 0,1-3 1,4-3-1,-1-2 0,2-4 1,-1-4-1,1-2 1,1-3-1,0-3 1,0-4-1,-1-4 1,0-3-1,-1-3 0,1-2 0,0-2 1,0-2-1,0 0 0,2-1 0,0-1 0,3 1 0,0 3 0,1 0 0,0 3 0,-1 2 0,-1 3 0,-3 4 0,-2 3 0,-4 2 0,-2 5-1,-3 4 1,-3 3 0,-1 3-1,-1 5 1,-2 3 0,1 4 0,-1 2 0,1 3 0,0 2 0,1 2 0,2 1 0,1-2 0,1 0 0,3-1 0,-2-3 0,3-2 0,1-5 0,0-3 1,0-6-1,2-2 1,0-5-1,-1-4 0,2-6 0,0-5 0,-2-4 0,1-3 0,-2-5 0,1-4 0,0 1 0,0-1-1,2 2 2,0 2-1,1 5 0,1 3 0,2 5 1,-2 5 2,2 3-2,0 3 1,-2 1 0,2 4 0,-4-1 1,1 3-1,-3-2 0,0 0 0,-6 0 0,0-1 0,-9-2-1,0 0 0,0 0 0,0 0-1,-15-5 1,1 3-1,-3-1 0,-5 2 0,2 1 0,-4 2 0,3 4-1,-2 3 1,2 4 0,3 2-1,3 5 1,3 3 0,2 2 0,5 2 0,2 1-1,6-1 2,4-2-2,4-1 2,2-3-1,3-5 0,3-5 0,1-3 0,0-6 0,1-5 0,-1-4 0,0-5 0,-2-3 1,0-5-1,-1-2 0,-1-1-1,-1-1 1,-2 1 0,-2 2 0,-2 3 0,-2 3 0,-1 5 0,-6 10 0,5-8-1,-5 8 1,0 9-1,-2 2 1,-1 3 0,2 4 0,0 2 0,0 2-1,1-2 2,2 3-2,1-2 2,2-3-2,2-2 1,2-2 0,0-3 1,3-4-1,1-1 0,1-5 0,0-2 0,2-3 0,0-2 0,2-2 0,-1-2 0,1-1 0,-1-3 0,2 0 0,0-1 0,0 0 0,1-1 0,-2 0 0,0 2 0,-2 1 0,-1 2 0,-3 5 0,-1 4 0,-11 2 0,11 17 0,-8-2-1,-1 4 2,0 2-1,-1 2 0,3-2 0,1-4 0,3-4 0,2-6 0,2-5 0,3-7-1,1-3-2,-2-7-3,4-1 0,-5-6-2,2 4-1,-4-3-1,1 7 0,-7 0 0,-5 14 3,9-10 1,-9 10 3,0 11 1,-1-2 2,1 4 3,0 1 1,4 4 1,1-4 1,6 5 1,2-6 0,8 2 0,4-6 0,8-1 0,4-8-1,8-3 1,4-10-3,5-6 0,-2-8 0,4-8-3,-4-8 0,-1-8 0,-6-9-1,-8-7 0,-11-6 1,-12 0-1,-7 4 0,-8 7 0,-12 9 1,-11 12 1,-8 14 0,-6 18 0,-3 20 1,1 13 0,-1 10 0,6 11 0,2 5 0,10 6 0,8 3-1,10 1-1,7-1 1,9-2-3,4 0-1,3-9-4,8 1-6,-1-7-27,4-11 0,2-6-1,0-10 2</inkml:trace>
  <inkml:trace contextRef="#ctx0" brushRef="#br0" timeOffset="4676">4739 492 31,'0'-11'15,"0"11"0,0 0 0,6 18 1,-2 5-2,-4 3-1,6 14-1,-6 2-1,5 12 0,-6-2-2,4 5 0,-4-4-2,3 0-2,-3-5-1,3-4-1,-2-6 0,1-5-1,-1-7-1,2-3 0,-1-9 0,0-2 0,-1-12 0,1 9 0,-1-9 1,0 0-1,-4-18 1,2 2-1,-3-5 0,-2-4 0,-2-7 0,-1-3-1,1-2 0,-2-2 0,1-1 1,1 0-1,1 1 0,3 1 0,2 2 0,2 2 0,1 0 0,3 0 1,1 1-2,2 1 1,4 1 0,2 2 0,2 1 1,3 1-2,1 4 2,2 2-2,2 3 2,2 5-1,-1 3 0,1 2 0,1 5 0,1 3 0,0 2 0,2 5 0,0 4 0,-2 0 0,-1 4 0,-3 2 0,0 3 0,-5 2 0,-5 2 0,-5 1 1,-7 2-1,-5 2 0,-7 0 0,-5-1 1,-4 2-1,-3-1 1,-3 0 0,0-2 0,2-3 0,2 0 0,6-2 1,5 0-1,3-3 0,7-1 1,7-2-1,4 0 1,5-3-1,7 0 1,3-4-1,4 0 1,1-2-1,-1-2 0,-2 0 0,-1-2-1,-4 1 0,-3 0 0,-3 0-3,-5-3-1,1 6-5,-11-7-12,13-1-21,0 3 2,0-4-2,1 2 2</inkml:trace>
  <inkml:trace contextRef="#ctx0" brushRef="#br0" timeOffset="5528">5467 1016 55,'11'18'34,"-11"-18"0,2 11 0,-2-11-25,0 0-2,4 8-3,-4-8-3,0 0-3,0 0-11,9 0-17,-9 0-4,11-7-1,-6-1 1</inkml:trace>
  <inkml:trace contextRef="#ctx0" brushRef="#br0" timeOffset="6078">6255 424 47,'0'0'18,"0"0"0,0 0-1,5 8-2,-6 10-3,3 10 0,-3 5-2,3 12 0,-6 4 1,6 8-2,-6-1-2,3 2-2,-2-4 0,3-3-2,-2-5-1,2-6-1,2-7 0,-1-7 0,1-6-2,-1-9-2,-1-11-4,0 0-8,7-12-15,-2-8-7,-5-10-1,3-4 2</inkml:trace>
  <inkml:trace contextRef="#ctx0" brushRef="#br0" timeOffset="6429">6026 147 9,'-16'-14'22,"-4"-5"-1,9 5 0,1 3-13,10 11-1,-7-12-1,7 12-1,10-3 0,3 5 1,7 5 0,7 7-1,9 7 0,6 5 0,6 9-1,4 6 0,5 9 0,-2 5-1,0 6-1,-5-2 1,-3 4 0,-8 0 0,-2-1 0,-12-3 2,-4-2 0,-11-5 0,-8 0 0,-15-5 0,-10 0 0,-12-7-2,-10-2 1,-8-7-1,-8-1 0,-4-9-1,-1-2 0,0-7 0,4-3-1,5-6 0,6-1 0,6-3-2,6-2 0,7-1-3,6-3-2,14 3-5,3-5-13,9 1-14,11 2 1,7-4-1,10 3 1</inkml:trace>
  <inkml:trace contextRef="#ctx0" brushRef="#br0" timeOffset="7190">6757 805 32,'0'0'15,"7"-8"-2,-7 8-2,10-6-3,-2 3 1,2 0-1,1 0-2,1 0 0,2 2-2,3 1-1,1 3 0,1 2-2,-1 3 0,-1 5 1,1 4-1,-1 5 1,-2 2 1,-2 2-1,-2 2 2,-3 1-1,-1 0 0,0-4 0,0-2-1,-2-6 0,-1-2 0,0-4-1,-4-11 0,11 7 0,-11-7 0,14-10 0,-5-1-1,1-5 1,2-3-1,1-3 1,2 0-1,0 0 0,0 1 0,4 2 0,0 3 1,2 2 0,3 5 1,0 2 0,1 5 1,2 0 0,2 6 1,-5-1 0,2 4-1,-2 1 0,-1 1 0,-5 0-2,0 0 1,-5-2-1,-3-1 1,-2-2-1,-8-4 1,0 0-1,0 0 0,0 0 1,-16-8-1,4 2 0,-3 0-1,-4-1 0,-1 1 0,-1 3 0,-2 1 0,1 2-1,-3 3 1,3 5-1,0 2 1,3 3-1,3 4 1,4 3-1,2 3 1,5 1-1,5 3 1,7 0 0,4-1 0,7 0-1,2-2 2,6-3-1,4-3 0,3-5 0,3-2 1,0-5-1,3-4 1,1-5-1,2-3 0,-1-5 1,1-4-1,-2-4 0,0-5 0,-2-2 1,-3-3-1,-7-5 0,-2 0 0,-3-4 1,-5 0-1,-4-2 1,-1 1-1,-6-2 1,0 2-1,-3 1 0,-1 3 0,-3 1 0,-2 3 0,-2 3 0,-3 2 0,2 2 0,-2 2 0,0 0 1,0 2-2,0 2 2,1 3-2,1 2 1,-1 2 0,0 3 0,6 8 0,-11-9 0,11 9-1,-9-2 1,9 2-1,-12 1 1,12-1-1,-11 11 1,3-1 0,0 3-1,0 5 1,-6 5 0,1 4 0,2 5 0,-5 5 0,3 6 0,1 3 0,-1 7 0,2 4 1,3 2-1,2 1 1,3-1-1,7-4 1,-1-7-1,7-6 1,4-10 0,6-8-1,4-10-1,3-10 0,5-7-1,-1-9 0,2-1 0,-3-6-1,1 2 1,-8 0-1,-1 2 2,-7 2 0,-3 5 1,-12 8 0,15-7-1,-15 7 1,8 2 0,-8-2 0,13 4 0,0-3 1,2-1-1,4-1 0,2-4 0,2-3 1,4-5-1,1-3 0,-5-2 1,-2-2-1,-5-2 1,-5 3-1,-5 1 0,-6 3 1,-7 7-1,-6 3 1,-4 8 0,-2 5 0,-2 8 1,1 7 0,-1 3 0,4 8 0,4 0 1,7 2-1,3-1 0,9-1 0,3-5-1,7-5 0,6-6-2,3-9-1,6-4-5,-3-12-10,4-5-21,0-8 0,-1-11-1,-1-7 2</inkml:trace>
  <inkml:trace contextRef="#ctx0" brushRef="#br0" timeOffset="8742">8536 678 48,'0'0'28,"-19"7"3,8 6-2,-5 2-24,-2 5-6,-2 3-8,-5 2-20,5 8-1,-7-5 0,4 6 0</inkml:trace>
  <inkml:trace contextRef="#ctx0" brushRef="#br0" timeOffset="9513">6954 943 29,'0'0'11,"-9"-9"0,9 9-1,-14 3 0,4 0 0,-5 6 1,-2-1-1,1 8 1,-5-1 0,3 6-1,-2-3 0,7 6-1,-1-4-1,9 1-2,4-3 0,9-2-2,5-5 0,8-1-1,5-7-1,6-1-2,4-3-3,2-5-6,3 0-18,1 0-7,-7-4-2,3 3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170238" cy="48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t" anchorCtr="0" compatLnSpc="1">
            <a:prstTxWarp prst="textNoShape">
              <a:avLst/>
            </a:prstTxWarp>
          </a:bodyPr>
          <a:lstStyle>
            <a:lvl1pPr algn="l" defTabSz="890297">
              <a:lnSpc>
                <a:spcPct val="100000"/>
              </a:lnSpc>
              <a:defRPr sz="100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-1588"/>
            <a:ext cx="3170237" cy="48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t" anchorCtr="0" compatLnSpc="1">
            <a:prstTxWarp prst="textNoShape">
              <a:avLst/>
            </a:prstTxWarp>
          </a:bodyPr>
          <a:lstStyle>
            <a:lvl1pPr algn="r" defTabSz="890297">
              <a:lnSpc>
                <a:spcPct val="100000"/>
              </a:lnSpc>
              <a:defRPr sz="100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b" anchorCtr="0" compatLnSpc="1">
            <a:prstTxWarp prst="textNoShape">
              <a:avLst/>
            </a:prstTxWarp>
          </a:bodyPr>
          <a:lstStyle>
            <a:lvl1pPr algn="l" defTabSz="890297">
              <a:lnSpc>
                <a:spcPct val="100000"/>
              </a:lnSpc>
              <a:defRPr sz="100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599" tIns="0" rIns="19599" bIns="0" numCol="1" anchor="b" anchorCtr="0" compatLnSpc="1">
            <a:prstTxWarp prst="textNoShape">
              <a:avLst/>
            </a:prstTxWarp>
          </a:bodyPr>
          <a:lstStyle>
            <a:lvl1pPr algn="r" defTabSz="890297">
              <a:lnSpc>
                <a:spcPct val="100000"/>
              </a:lnSpc>
              <a:defRPr sz="100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220D89B-B51B-4F0F-8AE6-8BEB49040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4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8863" y="681038"/>
            <a:ext cx="4784725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5846763" y="1060450"/>
            <a:ext cx="1462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5674" tIns="47837" rIns="95674" bIns="47837" anchor="ctr"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638300" y="4459288"/>
            <a:ext cx="567055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5674" tIns="47837" rIns="95674" bIns="47837" anchor="ctr"/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633538" y="4352925"/>
            <a:ext cx="5270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147" tIns="26728" rIns="64147" bIns="26728">
            <a:spAutoFit/>
          </a:bodyPr>
          <a:lstStyle>
            <a:lvl1pPr algn="ctr" defTabSz="833438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 defTabSz="833438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 defTabSz="833438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 defTabSz="833438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 defTabSz="833438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defTabSz="833438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defTabSz="833438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defTabSz="833438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defTabSz="833438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 algn="l">
              <a:lnSpc>
                <a:spcPct val="121000"/>
              </a:lnSpc>
              <a:defRPr/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NOTES</a:t>
            </a:r>
          </a:p>
        </p:txBody>
      </p:sp>
    </p:spTree>
    <p:extLst>
      <p:ext uri="{BB962C8B-B14F-4D97-AF65-F5344CB8AC3E}">
        <p14:creationId xmlns:p14="http://schemas.microsoft.com/office/powerpoint/2010/main" val="73641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9000">
              <a:defRPr sz="3200">
                <a:solidFill>
                  <a:schemeClr val="tx1"/>
                </a:solidFill>
                <a:latin typeface="Batang" pitchFamily="18" charset="-127"/>
              </a:defRPr>
            </a:lvl1pPr>
            <a:lvl2pPr marL="776288" indent="-298450" defTabSz="889000">
              <a:defRPr sz="3200">
                <a:solidFill>
                  <a:schemeClr val="tx1"/>
                </a:solidFill>
                <a:latin typeface="Batang" pitchFamily="18" charset="-127"/>
              </a:defRPr>
            </a:lvl2pPr>
            <a:lvl3pPr marL="1195388" indent="-238125" defTabSz="889000">
              <a:defRPr sz="3200">
                <a:solidFill>
                  <a:schemeClr val="tx1"/>
                </a:solidFill>
                <a:latin typeface="Batang" pitchFamily="18" charset="-127"/>
              </a:defRPr>
            </a:lvl3pPr>
            <a:lvl4pPr marL="1673225" indent="-238125" defTabSz="889000">
              <a:defRPr sz="3200">
                <a:solidFill>
                  <a:schemeClr val="tx1"/>
                </a:solidFill>
                <a:latin typeface="Batang" pitchFamily="18" charset="-127"/>
              </a:defRPr>
            </a:lvl4pPr>
            <a:lvl5pPr marL="2152650" indent="-238125" defTabSz="889000">
              <a:defRPr sz="3200">
                <a:solidFill>
                  <a:schemeClr val="tx1"/>
                </a:solidFill>
                <a:latin typeface="Batang" pitchFamily="18" charset="-127"/>
              </a:defRPr>
            </a:lvl5pPr>
            <a:lvl6pPr marL="2609850" indent="-238125" defTabSz="889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itchFamily="18" charset="-127"/>
              </a:defRPr>
            </a:lvl6pPr>
            <a:lvl7pPr marL="3067050" indent="-238125" defTabSz="889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itchFamily="18" charset="-127"/>
              </a:defRPr>
            </a:lvl7pPr>
            <a:lvl8pPr marL="3524250" indent="-238125" defTabSz="889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itchFamily="18" charset="-127"/>
              </a:defRPr>
            </a:lvl8pPr>
            <a:lvl9pPr marL="3981450" indent="-238125" defTabSz="889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itchFamily="18" charset="-127"/>
              </a:defRPr>
            </a:lvl9pPr>
          </a:lstStyle>
          <a:p>
            <a:fld id="{7E65FF06-ADB4-4125-B359-3F710B2DD05C}" type="slidenum">
              <a:rPr lang="en-US" altLang="en-US" sz="1000" smtClean="0">
                <a:latin typeface="Times New Roman" panose="02020603050405020304" pitchFamily="18" charset="0"/>
              </a:rPr>
              <a:pPr/>
              <a:t>1</a:t>
            </a:fld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59300"/>
            <a:ext cx="5853112" cy="43227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52" tIns="47526" rIns="95052" bIns="47526"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55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2" y="1661711"/>
            <a:ext cx="9144000" cy="7026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460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072" y="1534707"/>
            <a:ext cx="9144000" cy="70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Student Name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087010" y="1239706"/>
            <a:ext cx="30321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>
              <a:lnSpc>
                <a:spcPct val="88000"/>
              </a:lnSpc>
              <a:defRPr/>
            </a:pPr>
            <a:r>
              <a:rPr lang="en-US" altLang="en-US" sz="1600" dirty="0">
                <a:solidFill>
                  <a:srgbClr val="686957"/>
                </a:solidFill>
              </a:rPr>
              <a:t>Recognizes that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1072" y="521002"/>
            <a:ext cx="9144000" cy="548355"/>
          </a:xfrm>
          <a:prstGeom prst="rect">
            <a:avLst/>
          </a:prstGeom>
          <a:solidFill>
            <a:srgbClr val="1A3061"/>
          </a:solidFill>
          <a:ln>
            <a:noFill/>
          </a:ln>
          <a:extLst/>
        </p:spPr>
        <p:txBody>
          <a:bodyPr lIns="63500" tIns="25400" rIns="63500" bIns="25400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>
              <a:defRPr/>
            </a:pPr>
            <a:r>
              <a:rPr lang="en-US" altLang="en-US" sz="3400" dirty="0">
                <a:solidFill>
                  <a:schemeClr val="bg1"/>
                </a:solidFill>
                <a:latin typeface="Bookman Old Style" panose="02050604050505020204" pitchFamily="18" charset="0"/>
              </a:rPr>
              <a:t>The</a:t>
            </a:r>
            <a:r>
              <a:rPr lang="en-US" altLang="en-US" sz="3400" baseline="0" dirty="0">
                <a:solidFill>
                  <a:schemeClr val="bg1"/>
                </a:solidFill>
                <a:latin typeface="Bookman Old Style" panose="02050604050505020204" pitchFamily="18" charset="0"/>
              </a:rPr>
              <a:t> Government Blockchain Association</a:t>
            </a:r>
            <a:endParaRPr lang="en-US" altLang="en-US" sz="3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329324" y="5104673"/>
            <a:ext cx="20828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40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390671" y="5097403"/>
            <a:ext cx="2082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15298" y="5097403"/>
            <a:ext cx="3140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258460" y="2566601"/>
            <a:ext cx="26892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600" dirty="0">
                <a:solidFill>
                  <a:srgbClr val="686957"/>
                </a:solidFill>
              </a:rPr>
              <a:t>has completed the course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61433" y="5105838"/>
            <a:ext cx="3065478" cy="646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400" dirty="0"/>
              <a:t>Gerard Dache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400" dirty="0"/>
              <a:t>President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1200" dirty="0"/>
              <a:t>Government Blockchain Association </a:t>
            </a:r>
          </a:p>
        </p:txBody>
      </p:sp>
      <p:sp>
        <p:nvSpPr>
          <p:cNvPr id="1034" name="Rectangle 14"/>
          <p:cNvSpPr>
            <a:spLocks noChangeArrowheads="1"/>
          </p:cNvSpPr>
          <p:nvPr/>
        </p:nvSpPr>
        <p:spPr bwMode="auto">
          <a:xfrm>
            <a:off x="31072" y="2933040"/>
            <a:ext cx="9144000" cy="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1pPr>
            <a:lvl2pPr marL="742950" indent="-28575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2pPr>
            <a:lvl3pPr marL="11430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3pPr>
            <a:lvl4pPr marL="16002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4pPr>
            <a:lvl5pPr marL="2057400" indent="-228600" algn="ctr">
              <a:lnSpc>
                <a:spcPct val="95000"/>
              </a:lnSpc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Batang" panose="02030600000101010101" pitchFamily="18" charset="-127"/>
              </a:defRPr>
            </a:lvl9pPr>
          </a:lstStyle>
          <a:p>
            <a:pPr lvl="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Blockchain Foundations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0" y="605694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686957"/>
                </a:solidFill>
              </a:rPr>
              <a:t>GBA professional members and their credentials are listed at:</a:t>
            </a:r>
          </a:p>
          <a:p>
            <a:pPr algn="ctr"/>
            <a:r>
              <a:rPr lang="en-US" sz="1600" b="1" dirty="0">
                <a:solidFill>
                  <a:srgbClr val="1A3061"/>
                </a:solidFill>
              </a:rPr>
              <a:t>www.gbaglobal.org/certifications</a:t>
            </a:r>
          </a:p>
        </p:txBody>
      </p:sp>
      <p:pic>
        <p:nvPicPr>
          <p:cNvPr id="2" name="Picture 2" descr="https://gbaglobal.org/wp-content/uploads/2018/03/GBA-logo_dark-blue_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899" y="4603503"/>
            <a:ext cx="2719887" cy="98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6390671" y="4783667"/>
            <a:ext cx="208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November 15, 2018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 userDrawn="1"/>
            </p14:nvContentPartPr>
            <p14:xfrm>
              <a:off x="228548" y="4648800"/>
              <a:ext cx="3073400" cy="446405"/>
            </p14:xfrm>
          </p:contentPart>
        </mc:Choice>
        <mc:Fallback xmlns="">
          <p:pic>
            <p:nvPicPr>
              <p:cNvPr id="14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2068" y="4642325"/>
                <a:ext cx="3086360" cy="459355"/>
              </a:xfrm>
              <a:prstGeom prst="rect">
                <a:avLst/>
              </a:prstGeom>
            </p:spPr>
          </p:pic>
        </mc:Fallback>
      </mc:AlternateContent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Monotype Corsiva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Michael Quintanilla</a:t>
            </a:r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ublic 10-20-22-98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Public 10-20-22-98">
      <a:majorFont>
        <a:latin typeface="Monotype Corsiv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63500" tIns="25400" rIns="63500" bIns="254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atang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63500" tIns="25400" rIns="63500" bIns="254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atang" pitchFamily="18" charset="-127"/>
          </a:defRPr>
        </a:defPPr>
      </a:lstStyle>
    </a:lnDef>
  </a:objectDefaults>
  <a:extraClrSchemeLst>
    <a:extraClrScheme>
      <a:clrScheme name="Public 10-20-22-98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10-20-22-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10-20-22-98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10-20-22-98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10-20-22-98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10-20-22-98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10-20-22-98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Pages>28</Pages>
  <Words>3</Words>
  <Application>Microsoft Office PowerPoint</Application>
  <PresentationFormat>Letter Paper (8.5x11 in)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Arial</vt:lpstr>
      <vt:lpstr>Bookman Old Style</vt:lpstr>
      <vt:lpstr>Monotype Corsiva</vt:lpstr>
      <vt:lpstr>Times New Roman</vt:lpstr>
      <vt:lpstr>Public 10-20-22-98</vt:lpstr>
      <vt:lpstr>Michael Quintanilla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Monica Serrano</dc:title>
  <dc:subject/>
  <dc:creator>Natalie Gottlieb</dc:creator>
  <cp:keywords/>
  <dc:description/>
  <cp:lastModifiedBy>Kathy Dache</cp:lastModifiedBy>
  <cp:revision>20</cp:revision>
  <cp:lastPrinted>2015-04-02T23:02:23Z</cp:lastPrinted>
  <dcterms:created xsi:type="dcterms:W3CDTF">2016-02-26T03:44:57Z</dcterms:created>
  <dcterms:modified xsi:type="dcterms:W3CDTF">2018-11-29T14:11:20Z</dcterms:modified>
</cp:coreProperties>
</file>