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C5866-E344-4D75-81CF-FA26E164DE21}" type="datetimeFigureOut">
              <a:rPr lang="en-US" smtClean="0"/>
              <a:t>10/28/2018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C6844-B467-4F26-AB32-065AA0F23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497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EE09-FD65-433B-AC08-EAE5974DF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6C461-93EB-4639-AC98-B44C54D31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EBA7D-0314-412F-9B76-C3DA85FFC3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4C499-A4D8-4525-9A87-BA6648926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B86AB-4F9E-4E56-94FF-B5DFD622C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96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3390-884F-40C5-973B-B257D8EA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6C72E-B1FD-4E57-BC0A-3C1441F91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35C3C-0627-45C7-B401-185197D5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909E2-EFF2-4329-A240-2C8442E2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6ADCC-483D-460D-B69A-43AA655A8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6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0F6CD0-926C-44E5-8908-0BAF4A9F2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0553D-F97E-4FCD-8CDA-16DC6FB9E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0F1B0-8B6A-4EBD-A01E-A6C8D419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64A7B-3D14-4A63-ABC0-D4B7D9C5A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4BD1D-B62E-4965-B55D-5735844B4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6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F15E-3C22-4C00-8E77-3FF5ED4D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2B4A5-2D5A-4D36-946C-8FCDA892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ABEFD-BAF7-443D-8CE2-32D2B5E4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061F9-DE82-4739-9631-40062D45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2196-2139-4A59-B53C-14C12D64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87B64-90BD-49D8-8152-9AD929769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1D5D5-93CD-4D44-BC7D-FAE5392A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C482A-BF41-4311-AC8A-99E42E55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009BB-3ED1-48C8-BBF9-93AA7AFD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78CA-432E-4B61-A029-BE175A352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789A8-E60B-41F5-A35E-FDED34289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3BEC5-F3B5-4126-A8BB-4E164E84E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C76081-CE6C-4FEA-BAD7-876A607757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CEDB8F-CB9C-48C3-8B61-1BE9CCF90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5ECC5-A189-464F-B658-B09AF7AA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64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55C9-482A-45A9-94EA-325CBE106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858888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5D0FB-C66D-42FF-888D-B79C31EBD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E410F-6654-4445-AA83-D914ADA81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083B8-64A7-4898-8DA9-7D55D62179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9A7FCF-6229-4B50-84E3-4417562A3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CEEC72-1279-4BA5-BA41-8540D3C6A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129A6-EF68-41F0-B5E0-118D166BE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F1C36E-163C-4BFF-9390-97A60857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9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BA44B-92FD-4388-9FDF-24CF728A3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665FA7-711E-4D6E-982A-5DA526E61C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838F9-C340-461D-BEEC-3733F6570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3D769-C2BE-4938-AE3C-3550D567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1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01D6C-E7F8-4329-B7D5-A34738A34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A68D2E-11C1-4EDD-A850-DC33FA0E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FB9900-4A5F-43EC-9B30-748C5D90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3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B713-324A-4494-B1F7-40BB2C22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7C56B-8175-4BBD-AAB7-2FD4909D9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4E0B15-5BD5-4A60-B18E-48F557DEF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C75203-23FA-44C4-833F-1C6100E6BE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8FBF9-EF70-4C81-992C-C9592BD46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17DEF-14CF-4993-AAEA-B5A42F37C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31C4B-A4D2-4395-9071-E244DC457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E26A4-71CD-4510-BAA2-57D5AFAE9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3CD3F0-A183-44BC-BC54-39ED5D60D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F3459-41D5-47BB-82D8-0EED16E64A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5A55B-725E-41B7-8E09-407DF71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43E98-AC45-48E1-B617-769F1362A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5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1253CA-9CC5-4380-B16B-6C5B8DEA3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64592" cy="90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48C8B-DC82-4C9B-9B34-29294D5C2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88853"/>
            <a:ext cx="10515600" cy="4666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18D75-15AF-4044-A438-CE7D356C5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0CE1A-527C-487D-8B27-1FF324EFE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F1843-268D-449B-998B-AE11B666F32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5D2FED1-D3BB-4A18-97BC-1D0FD828CCE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28" y="6136912"/>
            <a:ext cx="1846059" cy="666633"/>
          </a:xfrm>
          <a:prstGeom prst="rect">
            <a:avLst/>
          </a:prstGeom>
        </p:spPr>
      </p:pic>
      <p:pic>
        <p:nvPicPr>
          <p:cNvPr id="1026" name="Picture 2" descr="http://www.commonsensesol.com/uploads/3/4/8/1/34817026/1453140301.png">
            <a:extLst>
              <a:ext uri="{FF2B5EF4-FFF2-40B4-BE49-F238E27FC236}">
                <a16:creationId xmlns:a16="http://schemas.microsoft.com/office/drawing/2014/main" id="{F315269C-E777-4882-9755-A4BECBF551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792" y="345385"/>
            <a:ext cx="238125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936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E3F5-FF44-44A2-B9C5-81DBEBC0E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14763"/>
            <a:ext cx="9144000" cy="1995199"/>
          </a:xfrm>
        </p:spPr>
        <p:txBody>
          <a:bodyPr>
            <a:normAutofit/>
          </a:bodyPr>
          <a:lstStyle/>
          <a:p>
            <a:r>
              <a:rPr lang="en-US" sz="4000" dirty="0"/>
              <a:t>Government Blockchain Association (GBA)</a:t>
            </a:r>
            <a:br>
              <a:rPr lang="en-US" sz="4000" dirty="0"/>
            </a:br>
            <a:r>
              <a:rPr lang="en-US" sz="4000" dirty="0"/>
              <a:t>Blockchain Foundations</a:t>
            </a:r>
            <a:br>
              <a:rPr lang="en-US" sz="4000" dirty="0"/>
            </a:br>
            <a:r>
              <a:rPr lang="en-US" sz="4000" dirty="0"/>
              <a:t>Certified Course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0C0A2-56DF-49CF-8BA9-3E36E9F1EB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Instructor Name</a:t>
            </a:r>
          </a:p>
          <a:p>
            <a:r>
              <a:rPr lang="en-US" dirty="0"/>
              <a:t>Organization</a:t>
            </a:r>
          </a:p>
          <a:p>
            <a:r>
              <a:rPr lang="en-US" dirty="0"/>
              <a:t>Course Start Date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0E3FF-0671-4011-8D50-784D20C19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www.GBAglobal.org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EB941-69DF-4751-8CD6-730B04E36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1</a:t>
            </a:fld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6ABB02E-84C6-4059-B86C-8731E1BC0E95}"/>
              </a:ext>
            </a:extLst>
          </p:cNvPr>
          <p:cNvSpPr/>
          <p:nvPr/>
        </p:nvSpPr>
        <p:spPr>
          <a:xfrm>
            <a:off x="6520874" y="286904"/>
            <a:ext cx="2817090" cy="1006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Our Logo Here</a:t>
            </a:r>
          </a:p>
        </p:txBody>
      </p:sp>
    </p:spTree>
    <p:extLst>
      <p:ext uri="{BB962C8B-B14F-4D97-AF65-F5344CB8AC3E}">
        <p14:creationId xmlns:p14="http://schemas.microsoft.com/office/powerpoint/2010/main" val="192205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E38C-C809-418C-B90D-E094F42BF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64592" cy="904185"/>
          </a:xfrm>
        </p:spPr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A7521-4B64-4162-B88E-EB210ADE6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832" y="1269310"/>
            <a:ext cx="6166968" cy="48821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Image result for Agenda">
            <a:extLst>
              <a:ext uri="{FF2B5EF4-FFF2-40B4-BE49-F238E27FC236}">
                <a16:creationId xmlns:a16="http://schemas.microsoft.com/office/drawing/2014/main" id="{C12F3A11-22CC-4D95-A95F-C5A206720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9310"/>
            <a:ext cx="5186832" cy="4882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7A7AC-5A34-4349-BBB3-E47051C8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www.GBAglobal.org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3B574-44D8-418C-AFD9-4FB63254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F1843-268D-449B-998B-AE11B666F3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01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172B5D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28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Government Blockchain Association (GBA) Blockchain Foundations Certified Course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Kathy Dache</dc:creator>
  <cp:lastModifiedBy>Kathy Dache</cp:lastModifiedBy>
  <cp:revision>5</cp:revision>
  <dcterms:created xsi:type="dcterms:W3CDTF">2018-10-29T00:25:04Z</dcterms:created>
  <dcterms:modified xsi:type="dcterms:W3CDTF">2018-10-29T04:18:39Z</dcterms:modified>
</cp:coreProperties>
</file>