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2C5866-E344-4D75-81CF-FA26E164DE21}" type="datetimeFigureOut">
              <a:rPr lang="en-US" smtClean="0"/>
              <a:t>10/28/2018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7C6844-B467-4F26-AB32-065AA0F23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497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CEE09-FD65-433B-AC08-EAE5974DFE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F6C461-93EB-4639-AC98-B44C54D31A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1EBA7D-0314-412F-9B76-C3DA85FFC3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74C499-A4D8-4525-9A87-BA6648926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www.GBAglobal.org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EB86AB-4F9E-4E56-94FF-B5DFD622C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F1843-268D-449B-998B-AE11B666F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796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63390-884F-40C5-973B-B257D8EAE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86C72E-B1FD-4E57-BC0A-3C1441F917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435C3C-0627-45C7-B401-185197D536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4909E2-EFF2-4329-A240-2C8442E2B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www.GBAglobal.org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C6ADCC-483D-460D-B69A-43AA655A8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F1843-268D-449B-998B-AE11B666F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361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40F6CD0-926C-44E5-8908-0BAF4A9F25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F0553D-F97E-4FCD-8CDA-16DC6FB9E4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E0F1B0-8B6A-4EBD-A01E-A6C8D419B1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164A7B-3D14-4A63-ABC0-D4B7D9C5A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www.GBAglobal.org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44BD1D-B62E-4965-B55D-5735844B4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F1843-268D-449B-998B-AE11B666F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863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AF15E-3C22-4C00-8E77-3FF5ED4DF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52B4A5-2D5A-4D36-946C-8FCDA892B9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ABEFD-BAF7-443D-8CE2-32D2B5E4A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www.GBAglobal.org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D061F9-DE82-4739-9631-40062D450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F1843-268D-449B-998B-AE11B666F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624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92196-2139-4A59-B53C-14C12D645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C87B64-90BD-49D8-8152-9AD9297699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C1D5D5-93CD-4D44-BC7D-FAE5392A4B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5C482A-BF41-4311-AC8A-99E42E550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www.GBAglobal.org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0009BB-3ED1-48C8-BBF9-93AA7AFD9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F1843-268D-449B-998B-AE11B666F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464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478CA-432E-4B61-A029-BE175A352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3789A8-E60B-41F5-A35E-FDED342897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03BEC5-F3B5-4126-A8BB-4E164E84EF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C76081-CE6C-4FEA-BAD7-876A607757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CEDB8F-CB9C-48C3-8B61-1BE9CCF90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www.GBAglobal.org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F5ECC5-A189-464F-B658-B09AF7AAD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F1843-268D-449B-998B-AE11B666F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064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855C9-482A-45A9-94EA-325CBE106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8588884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75D0FB-C66D-42FF-888D-B79C31EBDB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EE410F-6654-4445-AA83-D914ADA814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3083B8-64A7-4898-8DA9-7D55D62179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9A7FCF-6229-4B50-84E3-4417562A31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CEEC72-1279-4BA5-BA41-8540D3C6A8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2129A6-EF68-41F0-B5E0-118D166BE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www.GBAglobal.org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F1C36E-163C-4BFF-9390-97A608579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F1843-268D-449B-998B-AE11B666F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990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BA44B-92FD-4388-9FDF-24CF728A3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665FA7-711E-4D6E-982A-5DA526E61C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7838F9-C340-461D-BEEC-3733F6570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www.GBAglobal.org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23D769-C2BE-4938-AE3C-3550D5678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F1843-268D-449B-998B-AE11B666F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616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01D6C-E7F8-4329-B7D5-A34738A348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A68D2E-11C1-4EDD-A850-DC33FA0EE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www.GBAglobal.org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FB9900-4A5F-43EC-9B30-748C5D909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F1843-268D-449B-998B-AE11B666F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739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3B713-324A-4494-B1F7-40BB2C228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C7C56B-8175-4BBD-AAB7-2FD4909D9B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4E0B15-5BD5-4A60-B18E-48F557DEF4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C75203-23FA-44C4-833F-1C6100E6BE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18FBF9-EF70-4C81-992C-C9592BD46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www.GBAglobal.org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317DEF-14CF-4993-AAEA-B5A42F37C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F1843-268D-449B-998B-AE11B666F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28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31C4B-A4D2-4395-9071-E244DC457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2E26A4-71CD-4510-BAA2-57D5AFAE98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3CD3F0-A183-44BC-BC54-39ED5D60DD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EF3459-41D5-47BB-82D8-0EED16E64A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B5A55B-725E-41B7-8E09-407DF71E5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www.GBAglobal.org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43E98-AC45-48E1-B617-769F1362A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F1843-268D-449B-998B-AE11B666F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854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81253CA-9CC5-4380-B16B-6C5B8DEA3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564592" cy="9041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F48C8B-DC82-4C9B-9B34-29294D5C24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88853"/>
            <a:ext cx="10515600" cy="46668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018D75-15AF-4044-A438-CE7D356C5E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www.GBAglobal.org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20CE1A-527C-487D-8B27-1FF324EFE4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8F1843-268D-449B-998B-AE11B666F32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5D2FED1-D3BB-4A18-97BC-1D0FD828CCE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28" y="6136912"/>
            <a:ext cx="1846059" cy="666633"/>
          </a:xfrm>
          <a:prstGeom prst="rect">
            <a:avLst/>
          </a:prstGeom>
        </p:spPr>
      </p:pic>
      <p:pic>
        <p:nvPicPr>
          <p:cNvPr id="1026" name="Picture 2" descr="http://www.commonsensesol.com/uploads/3/4/8/1/34817026/1453140301.png">
            <a:extLst>
              <a:ext uri="{FF2B5EF4-FFF2-40B4-BE49-F238E27FC236}">
                <a16:creationId xmlns:a16="http://schemas.microsoft.com/office/drawing/2014/main" id="{F315269C-E777-4882-9755-A4BECBF5515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2792" y="345385"/>
            <a:ext cx="2381250" cy="92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1936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7E3F5-FF44-44A2-B9C5-81DBEBC0E7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14763"/>
            <a:ext cx="9144000" cy="1995199"/>
          </a:xfrm>
        </p:spPr>
        <p:txBody>
          <a:bodyPr>
            <a:normAutofit/>
          </a:bodyPr>
          <a:lstStyle/>
          <a:p>
            <a:r>
              <a:rPr lang="en-US" sz="4000" dirty="0"/>
              <a:t>Government Blockchain Association (GBA)</a:t>
            </a:r>
            <a:br>
              <a:rPr lang="en-US" sz="4000" dirty="0"/>
            </a:br>
            <a:r>
              <a:rPr lang="en-US" sz="4000" dirty="0"/>
              <a:t>Blockchain Foundations</a:t>
            </a:r>
            <a:br>
              <a:rPr lang="en-US" sz="4000" dirty="0"/>
            </a:br>
            <a:r>
              <a:rPr lang="en-US" sz="4000" dirty="0"/>
              <a:t>Certified Course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80C0A2-56DF-49CF-8BA9-3E36E9F1EB0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Instructor Name</a:t>
            </a:r>
          </a:p>
          <a:p>
            <a:r>
              <a:rPr lang="en-US" dirty="0"/>
              <a:t>Organization</a:t>
            </a:r>
          </a:p>
          <a:p>
            <a:r>
              <a:rPr lang="en-US" dirty="0"/>
              <a:t>Course Start Date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E0E3FF-0671-4011-8D50-784D20C19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www.GBAglobal.org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5EB941-69DF-4751-8CD6-730B04E36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F1843-268D-449B-998B-AE11B666F32B}" type="slidenum">
              <a:rPr lang="en-US" smtClean="0"/>
              <a:t>1</a:t>
            </a:fld>
            <a:endParaRPr lang="en-US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56ABB02E-84C6-4059-B86C-8731E1BC0E95}"/>
              </a:ext>
            </a:extLst>
          </p:cNvPr>
          <p:cNvSpPr/>
          <p:nvPr/>
        </p:nvSpPr>
        <p:spPr>
          <a:xfrm>
            <a:off x="6520874" y="286904"/>
            <a:ext cx="2817090" cy="10064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Our Logo Here</a:t>
            </a:r>
          </a:p>
        </p:txBody>
      </p:sp>
    </p:spTree>
    <p:extLst>
      <p:ext uri="{BB962C8B-B14F-4D97-AF65-F5344CB8AC3E}">
        <p14:creationId xmlns:p14="http://schemas.microsoft.com/office/powerpoint/2010/main" val="1922054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FE38C-C809-418C-B90D-E094F42BF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564592" cy="904185"/>
          </a:xfrm>
        </p:spPr>
        <p:txBody>
          <a:bodyPr/>
          <a:lstStyle/>
          <a:p>
            <a:r>
              <a:rPr lang="en-US" b="1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DA7521-4B64-4162-B88E-EB210ADE68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6832" y="1269310"/>
            <a:ext cx="6166968" cy="4882107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2" descr="Image result for Agenda">
            <a:extLst>
              <a:ext uri="{FF2B5EF4-FFF2-40B4-BE49-F238E27FC236}">
                <a16:creationId xmlns:a16="http://schemas.microsoft.com/office/drawing/2014/main" id="{C12F3A11-22CC-4D95-A95F-C5A206720B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9310"/>
            <a:ext cx="5186832" cy="4882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47A7AC-5A34-4349-BBB3-E47051C85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www.GBAglobal.org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73B574-44D8-418C-AFD9-4FB63254C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F1843-268D-449B-998B-AE11B666F32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1017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172B5D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28</Words>
  <Application>Microsoft Office PowerPoint</Application>
  <PresentationFormat>Widescreen</PresentationFormat>
  <Paragraphs>10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Government Blockchain Association (GBA) Blockchain Foundations Certified Course</vt:lpstr>
      <vt:lpstr>Agenda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Kathy Dache</dc:creator>
  <cp:lastModifiedBy>Kathy Dache</cp:lastModifiedBy>
  <cp:revision>5</cp:revision>
  <dcterms:created xsi:type="dcterms:W3CDTF">2018-10-29T00:25:04Z</dcterms:created>
  <dcterms:modified xsi:type="dcterms:W3CDTF">2018-10-29T04:18:39Z</dcterms:modified>
</cp:coreProperties>
</file>