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2" r:id="rId6"/>
    <p:sldId id="268" r:id="rId7"/>
    <p:sldId id="269" r:id="rId8"/>
    <p:sldId id="267" r:id="rId9"/>
    <p:sldId id="265" r:id="rId10"/>
    <p:sldId id="266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19" autoAdjust="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7E2045-D4F0-417D-B752-887C7A7BD7B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D87640-3CA6-4453-B8C3-49DF7E9CE2CE}">
      <dgm:prSet phldrT="[Text]"/>
      <dgm:spPr/>
      <dgm:t>
        <a:bodyPr/>
        <a:lstStyle/>
        <a:p>
          <a:r>
            <a:rPr lang="en-US" dirty="0"/>
            <a:t>General Information</a:t>
          </a:r>
        </a:p>
      </dgm:t>
    </dgm:pt>
    <dgm:pt modelId="{435D210F-C359-4AEC-AE1B-E7A7C91548F4}" type="parTrans" cxnId="{FE8AD4AE-052E-4D7E-86E7-9A0CB8E92E13}">
      <dgm:prSet/>
      <dgm:spPr/>
      <dgm:t>
        <a:bodyPr/>
        <a:lstStyle/>
        <a:p>
          <a:endParaRPr lang="en-US"/>
        </a:p>
      </dgm:t>
    </dgm:pt>
    <dgm:pt modelId="{2E13AEA0-B0FF-44A2-B0BF-5A49CB94CDD6}" type="sibTrans" cxnId="{FE8AD4AE-052E-4D7E-86E7-9A0CB8E92E13}">
      <dgm:prSet/>
      <dgm:spPr/>
      <dgm:t>
        <a:bodyPr/>
        <a:lstStyle/>
        <a:p>
          <a:endParaRPr lang="en-US"/>
        </a:p>
      </dgm:t>
    </dgm:pt>
    <dgm:pt modelId="{7B8177EC-6945-4AD1-8B5E-5E10D6A78DD5}">
      <dgm:prSet phldrT="[Text]"/>
      <dgm:spPr/>
      <dgm:t>
        <a:bodyPr/>
        <a:lstStyle/>
        <a:p>
          <a:r>
            <a:rPr lang="en-US" dirty="0"/>
            <a:t>Overview of DLT Systems for ID </a:t>
          </a:r>
          <a:r>
            <a:rPr lang="en-US" dirty="0" err="1"/>
            <a:t>mgmt</a:t>
          </a:r>
          <a:endParaRPr lang="en-US" dirty="0"/>
        </a:p>
      </dgm:t>
    </dgm:pt>
    <dgm:pt modelId="{EFDA71FB-C473-4C93-8D9E-288A074A812D}" type="parTrans" cxnId="{BB2A1CAB-72B9-4C77-9162-DD945DDC9871}">
      <dgm:prSet/>
      <dgm:spPr/>
      <dgm:t>
        <a:bodyPr/>
        <a:lstStyle/>
        <a:p>
          <a:endParaRPr lang="en-US"/>
        </a:p>
      </dgm:t>
    </dgm:pt>
    <dgm:pt modelId="{A3DB597C-4D5B-453D-A3CD-3CC33F0D6B67}" type="sibTrans" cxnId="{BB2A1CAB-72B9-4C77-9162-DD945DDC9871}">
      <dgm:prSet/>
      <dgm:spPr/>
      <dgm:t>
        <a:bodyPr/>
        <a:lstStyle/>
        <a:p>
          <a:endParaRPr lang="en-US"/>
        </a:p>
      </dgm:t>
    </dgm:pt>
    <dgm:pt modelId="{7597361A-1C72-4B65-BC0A-52998AAD0CB5}">
      <dgm:prSet phldrT="[Text]"/>
      <dgm:spPr/>
      <dgm:t>
        <a:bodyPr/>
        <a:lstStyle/>
        <a:p>
          <a:r>
            <a:rPr lang="en-US" dirty="0"/>
            <a:t>Specific Education </a:t>
          </a:r>
        </a:p>
      </dgm:t>
    </dgm:pt>
    <dgm:pt modelId="{D24FF827-8FE1-4294-8762-2A9AB94B8CA4}" type="parTrans" cxnId="{C59F29B0-CE14-494A-8FA4-47B8DE4F2B29}">
      <dgm:prSet/>
      <dgm:spPr/>
      <dgm:t>
        <a:bodyPr/>
        <a:lstStyle/>
        <a:p>
          <a:endParaRPr lang="en-US"/>
        </a:p>
      </dgm:t>
    </dgm:pt>
    <dgm:pt modelId="{B29C398D-F277-470B-98EE-B9362DCCD725}" type="sibTrans" cxnId="{C59F29B0-CE14-494A-8FA4-47B8DE4F2B29}">
      <dgm:prSet/>
      <dgm:spPr/>
      <dgm:t>
        <a:bodyPr/>
        <a:lstStyle/>
        <a:p>
          <a:endParaRPr lang="en-US"/>
        </a:p>
      </dgm:t>
    </dgm:pt>
    <dgm:pt modelId="{42751E9C-6644-4AD6-9CC1-8BF57D25F98C}">
      <dgm:prSet phldrT="[Text]"/>
      <dgm:spPr/>
      <dgm:t>
        <a:bodyPr/>
        <a:lstStyle/>
        <a:p>
          <a:r>
            <a:rPr lang="en-US" b="1" dirty="0"/>
            <a:t>Vocabulary/terminology</a:t>
          </a:r>
        </a:p>
      </dgm:t>
    </dgm:pt>
    <dgm:pt modelId="{3764A383-7F53-4DC3-958D-52C01CD191FF}" type="parTrans" cxnId="{85572A6C-0734-4D4B-B6D2-E09FF17B0248}">
      <dgm:prSet/>
      <dgm:spPr/>
      <dgm:t>
        <a:bodyPr/>
        <a:lstStyle/>
        <a:p>
          <a:endParaRPr lang="en-US"/>
        </a:p>
      </dgm:t>
    </dgm:pt>
    <dgm:pt modelId="{6AFDDD1F-FC00-4DF9-BA6A-25D3AA5C182A}" type="sibTrans" cxnId="{85572A6C-0734-4D4B-B6D2-E09FF17B0248}">
      <dgm:prSet/>
      <dgm:spPr/>
      <dgm:t>
        <a:bodyPr/>
        <a:lstStyle/>
        <a:p>
          <a:endParaRPr lang="en-US"/>
        </a:p>
      </dgm:t>
    </dgm:pt>
    <dgm:pt modelId="{EA0D9B97-0281-437D-9B45-5680815C13B9}">
      <dgm:prSet phldrT="[Text]"/>
      <dgm:spPr/>
      <dgm:t>
        <a:bodyPr/>
        <a:lstStyle/>
        <a:p>
          <a:r>
            <a:rPr lang="en-US" dirty="0"/>
            <a:t>Technical Spec</a:t>
          </a:r>
        </a:p>
      </dgm:t>
    </dgm:pt>
    <dgm:pt modelId="{5EC6F239-CE73-4AE2-BBD7-5F3B6C45952F}" type="parTrans" cxnId="{1F4E9D96-534B-46DF-A944-11FAF4D0CA40}">
      <dgm:prSet/>
      <dgm:spPr/>
      <dgm:t>
        <a:bodyPr/>
        <a:lstStyle/>
        <a:p>
          <a:endParaRPr lang="en-US"/>
        </a:p>
      </dgm:t>
    </dgm:pt>
    <dgm:pt modelId="{52C7F097-4B68-4B1F-8E2A-5BBE5EC01254}" type="sibTrans" cxnId="{1F4E9D96-534B-46DF-A944-11FAF4D0CA40}">
      <dgm:prSet/>
      <dgm:spPr/>
      <dgm:t>
        <a:bodyPr/>
        <a:lstStyle/>
        <a:p>
          <a:endParaRPr lang="en-US"/>
        </a:p>
      </dgm:t>
    </dgm:pt>
    <dgm:pt modelId="{4BFA465D-FFB9-4692-B74D-59A9FC0A7B03}">
      <dgm:prSet phldrT="[Text]"/>
      <dgm:spPr/>
      <dgm:t>
        <a:bodyPr/>
        <a:lstStyle/>
        <a:p>
          <a:r>
            <a:rPr lang="en-US" dirty="0"/>
            <a:t>Governance Guidelines</a:t>
          </a:r>
        </a:p>
      </dgm:t>
    </dgm:pt>
    <dgm:pt modelId="{6C096BED-29E6-4947-8A0C-14134E7F5E90}" type="parTrans" cxnId="{C47B1000-275B-42DB-9D26-282EF4D2B330}">
      <dgm:prSet/>
      <dgm:spPr/>
      <dgm:t>
        <a:bodyPr/>
        <a:lstStyle/>
        <a:p>
          <a:endParaRPr lang="en-US"/>
        </a:p>
      </dgm:t>
    </dgm:pt>
    <dgm:pt modelId="{43A15109-20EE-438E-80CE-7F8A56D58985}" type="sibTrans" cxnId="{C47B1000-275B-42DB-9D26-282EF4D2B330}">
      <dgm:prSet/>
      <dgm:spPr/>
      <dgm:t>
        <a:bodyPr/>
        <a:lstStyle/>
        <a:p>
          <a:endParaRPr lang="en-US"/>
        </a:p>
      </dgm:t>
    </dgm:pt>
    <dgm:pt modelId="{E75C2D1D-0235-4814-A1C1-82A3B16631CA}">
      <dgm:prSet phldrT="[Text]"/>
      <dgm:spPr/>
      <dgm:t>
        <a:bodyPr/>
        <a:lstStyle/>
        <a:p>
          <a:r>
            <a:rPr lang="en-US" dirty="0"/>
            <a:t>Data Flow Models for specific Use Cases</a:t>
          </a:r>
        </a:p>
      </dgm:t>
    </dgm:pt>
    <dgm:pt modelId="{89ABE716-2DC1-41A0-A614-003A5A64427C}" type="parTrans" cxnId="{75089167-C36D-44CE-A69B-933EA20A7559}">
      <dgm:prSet/>
      <dgm:spPr/>
      <dgm:t>
        <a:bodyPr/>
        <a:lstStyle/>
        <a:p>
          <a:endParaRPr lang="en-US"/>
        </a:p>
      </dgm:t>
    </dgm:pt>
    <dgm:pt modelId="{AF6B5126-18B3-480C-B0A3-6CC24643D082}" type="sibTrans" cxnId="{75089167-C36D-44CE-A69B-933EA20A7559}">
      <dgm:prSet/>
      <dgm:spPr/>
      <dgm:t>
        <a:bodyPr/>
        <a:lstStyle/>
        <a:p>
          <a:endParaRPr lang="en-US"/>
        </a:p>
      </dgm:t>
    </dgm:pt>
    <dgm:pt modelId="{A54397B8-0184-4337-B9CD-CD6C8608CBAB}">
      <dgm:prSet phldrT="[Text]"/>
      <dgm:spPr/>
      <dgm:t>
        <a:bodyPr/>
        <a:lstStyle/>
        <a:p>
          <a:r>
            <a:rPr lang="en-US" dirty="0"/>
            <a:t>Use Cases</a:t>
          </a:r>
        </a:p>
      </dgm:t>
    </dgm:pt>
    <dgm:pt modelId="{00A8B91C-53DC-4864-9319-3DAE0C0883AC}" type="parTrans" cxnId="{A74AC371-70F3-44A0-B4A0-31F263324B19}">
      <dgm:prSet/>
      <dgm:spPr/>
      <dgm:t>
        <a:bodyPr/>
        <a:lstStyle/>
        <a:p>
          <a:endParaRPr lang="en-US"/>
        </a:p>
      </dgm:t>
    </dgm:pt>
    <dgm:pt modelId="{17F98EF5-3471-4C00-810E-5A5025BFCB19}" type="sibTrans" cxnId="{A74AC371-70F3-44A0-B4A0-31F263324B19}">
      <dgm:prSet/>
      <dgm:spPr/>
      <dgm:t>
        <a:bodyPr/>
        <a:lstStyle/>
        <a:p>
          <a:endParaRPr lang="en-US"/>
        </a:p>
      </dgm:t>
    </dgm:pt>
    <dgm:pt modelId="{C78F60E1-4B5A-4F78-8E26-DDB6E6EDC28C}">
      <dgm:prSet phldrT="[Text]"/>
      <dgm:spPr/>
      <dgm:t>
        <a:bodyPr/>
        <a:lstStyle/>
        <a:p>
          <a:r>
            <a:rPr lang="en-US" dirty="0"/>
            <a:t>Legally Binding Smart Contracts</a:t>
          </a:r>
        </a:p>
      </dgm:t>
    </dgm:pt>
    <dgm:pt modelId="{B0758B38-9B0B-4948-8E65-EF409F05FEC6}" type="parTrans" cxnId="{9F5EF118-11C4-4C13-BBF0-2F4DEBB6BE7A}">
      <dgm:prSet/>
      <dgm:spPr/>
      <dgm:t>
        <a:bodyPr/>
        <a:lstStyle/>
        <a:p>
          <a:endParaRPr lang="en-US"/>
        </a:p>
      </dgm:t>
    </dgm:pt>
    <dgm:pt modelId="{390B8FD6-0EB2-4861-832F-4CEF4DD6A1BC}" type="sibTrans" cxnId="{9F5EF118-11C4-4C13-BBF0-2F4DEBB6BE7A}">
      <dgm:prSet/>
      <dgm:spPr/>
      <dgm:t>
        <a:bodyPr/>
        <a:lstStyle/>
        <a:p>
          <a:endParaRPr lang="en-US"/>
        </a:p>
      </dgm:t>
    </dgm:pt>
    <dgm:pt modelId="{C4B2D1AC-DCBF-4977-A4C3-CB08F66C3B01}">
      <dgm:prSet phldrT="[Text]"/>
      <dgm:spPr/>
      <dgm:t>
        <a:bodyPr/>
        <a:lstStyle/>
        <a:p>
          <a:endParaRPr lang="en-US" dirty="0"/>
        </a:p>
      </dgm:t>
    </dgm:pt>
    <dgm:pt modelId="{1C9359D8-1BC5-4F5C-A73F-E3924EA3D0F9}" type="parTrans" cxnId="{FC114A63-9D31-4DD1-B8FC-C8A817F58467}">
      <dgm:prSet/>
      <dgm:spPr/>
      <dgm:t>
        <a:bodyPr/>
        <a:lstStyle/>
        <a:p>
          <a:endParaRPr lang="en-US"/>
        </a:p>
      </dgm:t>
    </dgm:pt>
    <dgm:pt modelId="{39D2FCD6-21DB-4EF3-8E24-58A0845691F2}" type="sibTrans" cxnId="{FC114A63-9D31-4DD1-B8FC-C8A817F58467}">
      <dgm:prSet/>
      <dgm:spPr/>
      <dgm:t>
        <a:bodyPr/>
        <a:lstStyle/>
        <a:p>
          <a:endParaRPr lang="en-US"/>
        </a:p>
      </dgm:t>
    </dgm:pt>
    <dgm:pt modelId="{F77C5892-BBDF-4682-9BE8-5A41E70A2DA3}">
      <dgm:prSet phldrT="[Text]"/>
      <dgm:spPr/>
      <dgm:t>
        <a:bodyPr/>
        <a:lstStyle/>
        <a:p>
          <a:r>
            <a:rPr lang="en-US" dirty="0"/>
            <a:t>Subject/object Identification</a:t>
          </a:r>
        </a:p>
      </dgm:t>
    </dgm:pt>
    <dgm:pt modelId="{CADAD9C1-69BC-4A9A-A18D-4EC65BECFDA5}" type="parTrans" cxnId="{8FA3F6C9-24AF-48C2-89D0-FB90D2E4A08D}">
      <dgm:prSet/>
      <dgm:spPr/>
      <dgm:t>
        <a:bodyPr/>
        <a:lstStyle/>
        <a:p>
          <a:endParaRPr lang="en-US"/>
        </a:p>
      </dgm:t>
    </dgm:pt>
    <dgm:pt modelId="{660CD1BD-33DE-4744-AF94-6EF85CC953D4}" type="sibTrans" cxnId="{8FA3F6C9-24AF-48C2-89D0-FB90D2E4A08D}">
      <dgm:prSet/>
      <dgm:spPr/>
      <dgm:t>
        <a:bodyPr/>
        <a:lstStyle/>
        <a:p>
          <a:endParaRPr lang="en-US"/>
        </a:p>
      </dgm:t>
    </dgm:pt>
    <dgm:pt modelId="{886A9066-BD35-4D19-BB0A-610CD30E2CDA}">
      <dgm:prSet phldrT="[Text]"/>
      <dgm:spPr/>
      <dgm:t>
        <a:bodyPr/>
        <a:lstStyle/>
        <a:p>
          <a:r>
            <a:rPr lang="en-US" b="1" dirty="0"/>
            <a:t>Security Management of Digital Asset Custodians</a:t>
          </a:r>
        </a:p>
      </dgm:t>
    </dgm:pt>
    <dgm:pt modelId="{68C9F710-650F-4C6C-882B-462521C3039F}" type="parTrans" cxnId="{EECA4E42-7CBE-49A5-A30B-D4810B74CD20}">
      <dgm:prSet/>
      <dgm:spPr/>
      <dgm:t>
        <a:bodyPr/>
        <a:lstStyle/>
        <a:p>
          <a:endParaRPr lang="en-US"/>
        </a:p>
      </dgm:t>
    </dgm:pt>
    <dgm:pt modelId="{40DA75DD-0135-420C-B7E5-4712206E8C69}" type="sibTrans" cxnId="{EECA4E42-7CBE-49A5-A30B-D4810B74CD20}">
      <dgm:prSet/>
      <dgm:spPr/>
      <dgm:t>
        <a:bodyPr/>
        <a:lstStyle/>
        <a:p>
          <a:endParaRPr lang="en-US"/>
        </a:p>
      </dgm:t>
    </dgm:pt>
    <dgm:pt modelId="{B6B5FD4D-B771-4EC7-AAA1-E885F92D578C}">
      <dgm:prSet phldrT="[Text]"/>
      <dgm:spPr/>
      <dgm:t>
        <a:bodyPr/>
        <a:lstStyle/>
        <a:p>
          <a:r>
            <a:rPr lang="en-US" b="1" dirty="0"/>
            <a:t>Privacy and PII protection considerations</a:t>
          </a:r>
        </a:p>
      </dgm:t>
    </dgm:pt>
    <dgm:pt modelId="{693FEE31-C441-43E1-AF37-BB68AEDFFECB}" type="parTrans" cxnId="{5CDAF688-0400-4DA4-9B99-8C117BBC0A9D}">
      <dgm:prSet/>
      <dgm:spPr/>
      <dgm:t>
        <a:bodyPr/>
        <a:lstStyle/>
        <a:p>
          <a:endParaRPr lang="en-US"/>
        </a:p>
      </dgm:t>
    </dgm:pt>
    <dgm:pt modelId="{2AE5452F-86A4-454E-B6EB-1C85263157DA}" type="sibTrans" cxnId="{5CDAF688-0400-4DA4-9B99-8C117BBC0A9D}">
      <dgm:prSet/>
      <dgm:spPr/>
      <dgm:t>
        <a:bodyPr/>
        <a:lstStyle/>
        <a:p>
          <a:endParaRPr lang="en-US"/>
        </a:p>
      </dgm:t>
    </dgm:pt>
    <dgm:pt modelId="{34CF506F-9539-4E83-8383-E94CFB4AA8B7}">
      <dgm:prSet phldrT="[Text]"/>
      <dgm:spPr/>
      <dgm:t>
        <a:bodyPr/>
        <a:lstStyle/>
        <a:p>
          <a:endParaRPr lang="en-US" dirty="0"/>
        </a:p>
      </dgm:t>
    </dgm:pt>
    <dgm:pt modelId="{66CEE980-E5BA-4828-8332-1CDD5DC96AC7}" type="parTrans" cxnId="{1F364175-692E-4B90-9D3D-99194BDD4F15}">
      <dgm:prSet/>
      <dgm:spPr/>
      <dgm:t>
        <a:bodyPr/>
        <a:lstStyle/>
        <a:p>
          <a:endParaRPr lang="en-US"/>
        </a:p>
      </dgm:t>
    </dgm:pt>
    <dgm:pt modelId="{137A310E-9EE8-42CE-8AAC-6FFD7386CEDB}" type="sibTrans" cxnId="{1F364175-692E-4B90-9D3D-99194BDD4F15}">
      <dgm:prSet/>
      <dgm:spPr/>
      <dgm:t>
        <a:bodyPr/>
        <a:lstStyle/>
        <a:p>
          <a:endParaRPr lang="en-US"/>
        </a:p>
      </dgm:t>
    </dgm:pt>
    <dgm:pt modelId="{A718D49C-24A1-4C71-9C8E-6E5783B740E5}">
      <dgm:prSet phldrT="[Text]"/>
      <dgm:spPr/>
      <dgm:t>
        <a:bodyPr/>
        <a:lstStyle/>
        <a:p>
          <a:r>
            <a:rPr lang="en-US" dirty="0"/>
            <a:t>Overview of Smart Contracts- Security Best Practices</a:t>
          </a:r>
        </a:p>
      </dgm:t>
    </dgm:pt>
    <dgm:pt modelId="{EFAECAD6-47B4-48AF-A54C-4E7CB9715AA3}" type="parTrans" cxnId="{371A7F78-088A-491F-816D-6411C321BCAF}">
      <dgm:prSet/>
      <dgm:spPr/>
      <dgm:t>
        <a:bodyPr/>
        <a:lstStyle/>
        <a:p>
          <a:endParaRPr lang="en-US"/>
        </a:p>
      </dgm:t>
    </dgm:pt>
    <dgm:pt modelId="{66383832-AAE9-442F-BF29-B5C81C260CF1}" type="sibTrans" cxnId="{371A7F78-088A-491F-816D-6411C321BCAF}">
      <dgm:prSet/>
      <dgm:spPr/>
      <dgm:t>
        <a:bodyPr/>
        <a:lstStyle/>
        <a:p>
          <a:endParaRPr lang="en-US"/>
        </a:p>
      </dgm:t>
    </dgm:pt>
    <dgm:pt modelId="{E4334DFA-D662-4AB3-84EF-3A76F4F09B6D}">
      <dgm:prSet phldrT="[Text]"/>
      <dgm:spPr/>
      <dgm:t>
        <a:bodyPr/>
        <a:lstStyle/>
        <a:p>
          <a:r>
            <a:rPr lang="en-US" dirty="0"/>
            <a:t>Security Techniques for DLT/BC in Financial Services</a:t>
          </a:r>
        </a:p>
      </dgm:t>
    </dgm:pt>
    <dgm:pt modelId="{7BC23CEA-92C0-4873-ABEF-CB9ABDEB1CF5}" type="parTrans" cxnId="{F7C96DB2-D406-48E8-A919-7BA4BF28D91D}">
      <dgm:prSet/>
      <dgm:spPr/>
      <dgm:t>
        <a:bodyPr/>
        <a:lstStyle/>
        <a:p>
          <a:endParaRPr lang="en-US"/>
        </a:p>
      </dgm:t>
    </dgm:pt>
    <dgm:pt modelId="{6CD28572-895C-4661-B848-BB62EFB7E66D}" type="sibTrans" cxnId="{F7C96DB2-D406-48E8-A919-7BA4BF28D91D}">
      <dgm:prSet/>
      <dgm:spPr/>
      <dgm:t>
        <a:bodyPr/>
        <a:lstStyle/>
        <a:p>
          <a:endParaRPr lang="en-US"/>
        </a:p>
      </dgm:t>
    </dgm:pt>
    <dgm:pt modelId="{EFB4E4C8-4FCE-4A42-9E66-113A1F3047EB}">
      <dgm:prSet phldrT="[Text]"/>
      <dgm:spPr/>
      <dgm:t>
        <a:bodyPr/>
        <a:lstStyle/>
        <a:p>
          <a:r>
            <a:rPr lang="en-US" dirty="0"/>
            <a:t>Applying ISO 800-115 standard to Quality Blockchains</a:t>
          </a:r>
        </a:p>
      </dgm:t>
    </dgm:pt>
    <dgm:pt modelId="{AF98FDBD-FAD3-4CB9-9514-2F20F7AC134A}" type="parTrans" cxnId="{212001A5-05CF-4E9C-9984-D8D9B5151047}">
      <dgm:prSet/>
      <dgm:spPr/>
      <dgm:t>
        <a:bodyPr/>
        <a:lstStyle/>
        <a:p>
          <a:endParaRPr lang="en-US"/>
        </a:p>
      </dgm:t>
    </dgm:pt>
    <dgm:pt modelId="{A0D56487-B3CE-428D-B5DB-8D602C546920}" type="sibTrans" cxnId="{212001A5-05CF-4E9C-9984-D8D9B5151047}">
      <dgm:prSet/>
      <dgm:spPr/>
      <dgm:t>
        <a:bodyPr/>
        <a:lstStyle/>
        <a:p>
          <a:endParaRPr lang="en-US"/>
        </a:p>
      </dgm:t>
    </dgm:pt>
    <dgm:pt modelId="{13299F00-7D3F-4978-898B-740D0C106041}">
      <dgm:prSet phldrT="[Text]"/>
      <dgm:spPr/>
      <dgm:t>
        <a:bodyPr/>
        <a:lstStyle/>
        <a:p>
          <a:endParaRPr lang="en-US" dirty="0"/>
        </a:p>
      </dgm:t>
    </dgm:pt>
    <dgm:pt modelId="{D38D6D19-B072-4650-9446-55AB64A31A2C}" type="parTrans" cxnId="{7B3A73B2-AF0D-4A1B-9492-F7B05967C9A1}">
      <dgm:prSet/>
      <dgm:spPr/>
      <dgm:t>
        <a:bodyPr/>
        <a:lstStyle/>
        <a:p>
          <a:endParaRPr lang="en-US"/>
        </a:p>
      </dgm:t>
    </dgm:pt>
    <dgm:pt modelId="{1042C5A7-F21D-40AC-AC0D-2FC6F45E0E1D}" type="sibTrans" cxnId="{7B3A73B2-AF0D-4A1B-9492-F7B05967C9A1}">
      <dgm:prSet/>
      <dgm:spPr/>
      <dgm:t>
        <a:bodyPr/>
        <a:lstStyle/>
        <a:p>
          <a:endParaRPr lang="en-US"/>
        </a:p>
      </dgm:t>
    </dgm:pt>
    <dgm:pt modelId="{EF24EBA0-CAEF-47AD-B153-CC506CB4F3B2}">
      <dgm:prSet phldrT="[Text]"/>
      <dgm:spPr/>
      <dgm:t>
        <a:bodyPr/>
        <a:lstStyle/>
        <a:p>
          <a:endParaRPr lang="en-US" dirty="0"/>
        </a:p>
      </dgm:t>
    </dgm:pt>
    <dgm:pt modelId="{9E52974D-8219-4CAD-9AD5-BAF7F3744C80}" type="parTrans" cxnId="{B453A429-658B-4162-B3A0-B2B9F6AC4C28}">
      <dgm:prSet/>
      <dgm:spPr/>
      <dgm:t>
        <a:bodyPr/>
        <a:lstStyle/>
        <a:p>
          <a:endParaRPr lang="en-US"/>
        </a:p>
      </dgm:t>
    </dgm:pt>
    <dgm:pt modelId="{C22016CF-1DC3-4B81-9D7D-DF4708590060}" type="sibTrans" cxnId="{B453A429-658B-4162-B3A0-B2B9F6AC4C28}">
      <dgm:prSet/>
      <dgm:spPr/>
      <dgm:t>
        <a:bodyPr/>
        <a:lstStyle/>
        <a:p>
          <a:endParaRPr lang="en-US"/>
        </a:p>
      </dgm:t>
    </dgm:pt>
    <dgm:pt modelId="{E1E122C1-1760-4BFB-B478-4BD0276DC2CC}">
      <dgm:prSet phldrT="[Text]"/>
      <dgm:spPr/>
      <dgm:t>
        <a:bodyPr/>
        <a:lstStyle/>
        <a:p>
          <a:r>
            <a:rPr lang="en-US" dirty="0"/>
            <a:t>Security Risks, Threats, and Vulnerabilities</a:t>
          </a:r>
        </a:p>
      </dgm:t>
    </dgm:pt>
    <dgm:pt modelId="{8AFE48D9-D72B-47A7-A879-9C4F73D4A37A}" type="parTrans" cxnId="{0AA3FB96-88C5-4492-B675-6CCB5DD99A38}">
      <dgm:prSet/>
      <dgm:spPr/>
      <dgm:t>
        <a:bodyPr/>
        <a:lstStyle/>
        <a:p>
          <a:endParaRPr lang="en-US"/>
        </a:p>
      </dgm:t>
    </dgm:pt>
    <dgm:pt modelId="{CC66A10C-BB49-4D11-B9A5-1610450B9FD1}" type="sibTrans" cxnId="{0AA3FB96-88C5-4492-B675-6CCB5DD99A38}">
      <dgm:prSet/>
      <dgm:spPr/>
      <dgm:t>
        <a:bodyPr/>
        <a:lstStyle/>
        <a:p>
          <a:endParaRPr lang="en-US"/>
        </a:p>
      </dgm:t>
    </dgm:pt>
    <dgm:pt modelId="{A1814CAB-512A-4CB0-B91C-B1D990CA0116}">
      <dgm:prSet phldrT="[Text]"/>
      <dgm:spPr/>
      <dgm:t>
        <a:bodyPr/>
        <a:lstStyle/>
        <a:p>
          <a:endParaRPr lang="en-US" dirty="0"/>
        </a:p>
      </dgm:t>
    </dgm:pt>
    <dgm:pt modelId="{2DED9566-7F8C-44CC-AEE0-98BF659307F0}" type="parTrans" cxnId="{4CFC351A-6647-4727-90B2-0506CD73749F}">
      <dgm:prSet/>
      <dgm:spPr/>
      <dgm:t>
        <a:bodyPr/>
        <a:lstStyle/>
        <a:p>
          <a:endParaRPr lang="en-US"/>
        </a:p>
      </dgm:t>
    </dgm:pt>
    <dgm:pt modelId="{D4DC7536-69DB-4898-A0D6-A5D06B523D42}" type="sibTrans" cxnId="{4CFC351A-6647-4727-90B2-0506CD73749F}">
      <dgm:prSet/>
      <dgm:spPr/>
      <dgm:t>
        <a:bodyPr/>
        <a:lstStyle/>
        <a:p>
          <a:endParaRPr lang="en-US"/>
        </a:p>
      </dgm:t>
    </dgm:pt>
    <dgm:pt modelId="{8E56649C-003A-4AF6-A965-7D681C1D939A}">
      <dgm:prSet phldrT="[Text]"/>
      <dgm:spPr/>
      <dgm:t>
        <a:bodyPr/>
        <a:lstStyle/>
        <a:p>
          <a:endParaRPr lang="en-US" dirty="0"/>
        </a:p>
      </dgm:t>
    </dgm:pt>
    <dgm:pt modelId="{6DDD5335-8F31-4C2E-9F01-68B617526C03}" type="parTrans" cxnId="{66EE3080-A324-4269-9807-15A50BFB7BB2}">
      <dgm:prSet/>
      <dgm:spPr/>
      <dgm:t>
        <a:bodyPr/>
        <a:lstStyle/>
        <a:p>
          <a:endParaRPr lang="en-US"/>
        </a:p>
      </dgm:t>
    </dgm:pt>
    <dgm:pt modelId="{E4229211-9866-474E-81F2-5F92BB6B6592}" type="sibTrans" cxnId="{66EE3080-A324-4269-9807-15A50BFB7BB2}">
      <dgm:prSet/>
      <dgm:spPr/>
      <dgm:t>
        <a:bodyPr/>
        <a:lstStyle/>
        <a:p>
          <a:endParaRPr lang="en-US"/>
        </a:p>
      </dgm:t>
    </dgm:pt>
    <dgm:pt modelId="{79EC6C39-2B68-4622-BF80-EDB7847D445C}">
      <dgm:prSet phldrT="[Text]"/>
      <dgm:spPr/>
      <dgm:t>
        <a:bodyPr/>
        <a:lstStyle/>
        <a:p>
          <a:endParaRPr lang="en-US" dirty="0"/>
        </a:p>
      </dgm:t>
    </dgm:pt>
    <dgm:pt modelId="{127CE9C7-18FE-403B-BEEE-D0CF07B7BD37}" type="parTrans" cxnId="{7940EAF6-CEF7-4C23-9615-E954EBF95BFB}">
      <dgm:prSet/>
      <dgm:spPr/>
      <dgm:t>
        <a:bodyPr/>
        <a:lstStyle/>
        <a:p>
          <a:endParaRPr lang="en-US"/>
        </a:p>
      </dgm:t>
    </dgm:pt>
    <dgm:pt modelId="{838AA6B1-E24B-4C18-B697-28874BA4908C}" type="sibTrans" cxnId="{7940EAF6-CEF7-4C23-9615-E954EBF95BFB}">
      <dgm:prSet/>
      <dgm:spPr/>
      <dgm:t>
        <a:bodyPr/>
        <a:lstStyle/>
        <a:p>
          <a:endParaRPr lang="en-US"/>
        </a:p>
      </dgm:t>
    </dgm:pt>
    <dgm:pt modelId="{74E68D9B-683A-4832-AA3F-8C801F42FFAF}">
      <dgm:prSet phldrT="[Text]"/>
      <dgm:spPr/>
      <dgm:t>
        <a:bodyPr/>
        <a:lstStyle/>
        <a:p>
          <a:endParaRPr lang="en-US" dirty="0"/>
        </a:p>
      </dgm:t>
    </dgm:pt>
    <dgm:pt modelId="{3768C8F6-437C-46E9-9B90-5377674A04A3}" type="parTrans" cxnId="{0AC95818-84FB-4A2F-AFE2-618786D3FF46}">
      <dgm:prSet/>
      <dgm:spPr/>
      <dgm:t>
        <a:bodyPr/>
        <a:lstStyle/>
        <a:p>
          <a:endParaRPr lang="en-US"/>
        </a:p>
      </dgm:t>
    </dgm:pt>
    <dgm:pt modelId="{D53C2F64-9B4E-4A72-B30C-A7A3499FDD80}" type="sibTrans" cxnId="{0AC95818-84FB-4A2F-AFE2-618786D3FF46}">
      <dgm:prSet/>
      <dgm:spPr/>
      <dgm:t>
        <a:bodyPr/>
        <a:lstStyle/>
        <a:p>
          <a:endParaRPr lang="en-US"/>
        </a:p>
      </dgm:t>
    </dgm:pt>
    <dgm:pt modelId="{71071F88-4DDE-493D-9C09-D2A5249D5B95}">
      <dgm:prSet phldrT="[Text]"/>
      <dgm:spPr/>
      <dgm:t>
        <a:bodyPr/>
        <a:lstStyle/>
        <a:p>
          <a:endParaRPr lang="en-US" dirty="0"/>
        </a:p>
      </dgm:t>
    </dgm:pt>
    <dgm:pt modelId="{A005991A-D727-4E37-9D7C-8895791A0429}" type="parTrans" cxnId="{14A2AE5C-5965-4263-BC3A-3C58440BDB9E}">
      <dgm:prSet/>
      <dgm:spPr/>
      <dgm:t>
        <a:bodyPr/>
        <a:lstStyle/>
        <a:p>
          <a:endParaRPr lang="en-US"/>
        </a:p>
      </dgm:t>
    </dgm:pt>
    <dgm:pt modelId="{2B710377-4810-4F48-9357-69AF2318FCA5}" type="sibTrans" cxnId="{14A2AE5C-5965-4263-BC3A-3C58440BDB9E}">
      <dgm:prSet/>
      <dgm:spPr/>
      <dgm:t>
        <a:bodyPr/>
        <a:lstStyle/>
        <a:p>
          <a:endParaRPr lang="en-US"/>
        </a:p>
      </dgm:t>
    </dgm:pt>
    <dgm:pt modelId="{F68F83F3-116E-4F55-92D0-392EFB694C61}">
      <dgm:prSet phldrT="[Text]"/>
      <dgm:spPr/>
      <dgm:t>
        <a:bodyPr/>
        <a:lstStyle/>
        <a:p>
          <a:endParaRPr lang="en-US" dirty="0"/>
        </a:p>
      </dgm:t>
    </dgm:pt>
    <dgm:pt modelId="{A7B30759-5C1F-47C5-A2F5-DD193107133E}" type="parTrans" cxnId="{134AF9F8-9BC1-41FA-9368-2A5A49A0B776}">
      <dgm:prSet/>
      <dgm:spPr/>
      <dgm:t>
        <a:bodyPr/>
        <a:lstStyle/>
        <a:p>
          <a:endParaRPr lang="en-US"/>
        </a:p>
      </dgm:t>
    </dgm:pt>
    <dgm:pt modelId="{35701B4E-FD36-48E3-948A-D69CC0DD82C5}" type="sibTrans" cxnId="{134AF9F8-9BC1-41FA-9368-2A5A49A0B776}">
      <dgm:prSet/>
      <dgm:spPr/>
      <dgm:t>
        <a:bodyPr/>
        <a:lstStyle/>
        <a:p>
          <a:endParaRPr lang="en-US"/>
        </a:p>
      </dgm:t>
    </dgm:pt>
    <dgm:pt modelId="{D98869A1-C142-405F-947F-E0CD9727ABAE}">
      <dgm:prSet phldrT="[Text]"/>
      <dgm:spPr/>
      <dgm:t>
        <a:bodyPr/>
        <a:lstStyle/>
        <a:p>
          <a:endParaRPr lang="en-US" dirty="0"/>
        </a:p>
      </dgm:t>
    </dgm:pt>
    <dgm:pt modelId="{F00581B0-2258-45DF-A557-CD629D9B2E74}" type="parTrans" cxnId="{2D9C137E-1505-48C3-AC80-86F62295A213}">
      <dgm:prSet/>
      <dgm:spPr/>
      <dgm:t>
        <a:bodyPr/>
        <a:lstStyle/>
        <a:p>
          <a:endParaRPr lang="en-US"/>
        </a:p>
      </dgm:t>
    </dgm:pt>
    <dgm:pt modelId="{FC182638-9BEA-4D5D-8959-9E54D6647631}" type="sibTrans" cxnId="{2D9C137E-1505-48C3-AC80-86F62295A213}">
      <dgm:prSet/>
      <dgm:spPr/>
      <dgm:t>
        <a:bodyPr/>
        <a:lstStyle/>
        <a:p>
          <a:endParaRPr lang="en-US"/>
        </a:p>
      </dgm:t>
    </dgm:pt>
    <dgm:pt modelId="{BD25C804-BE41-4081-B34F-5D61EC5B9B51}">
      <dgm:prSet phldrT="[Text]"/>
      <dgm:spPr/>
      <dgm:t>
        <a:bodyPr/>
        <a:lstStyle/>
        <a:p>
          <a:endParaRPr lang="en-US" dirty="0"/>
        </a:p>
      </dgm:t>
    </dgm:pt>
    <dgm:pt modelId="{58C1F0A4-86C5-4CAD-A6EA-2C930BD31666}" type="parTrans" cxnId="{6B25F364-9354-48A7-A8FB-0B276A69B657}">
      <dgm:prSet/>
      <dgm:spPr/>
      <dgm:t>
        <a:bodyPr/>
        <a:lstStyle/>
        <a:p>
          <a:endParaRPr lang="en-US"/>
        </a:p>
      </dgm:t>
    </dgm:pt>
    <dgm:pt modelId="{78817FE7-0C8F-4BFA-ADD7-2905D0671AD3}" type="sibTrans" cxnId="{6B25F364-9354-48A7-A8FB-0B276A69B657}">
      <dgm:prSet/>
      <dgm:spPr/>
      <dgm:t>
        <a:bodyPr/>
        <a:lstStyle/>
        <a:p>
          <a:endParaRPr lang="en-US"/>
        </a:p>
      </dgm:t>
    </dgm:pt>
    <dgm:pt modelId="{40539DCF-1647-4C79-B472-CE82D939E368}">
      <dgm:prSet phldrT="[Text]"/>
      <dgm:spPr/>
      <dgm:t>
        <a:bodyPr/>
        <a:lstStyle/>
        <a:p>
          <a:r>
            <a:rPr lang="en-US" dirty="0"/>
            <a:t>Trust Anchors for DLT ID </a:t>
          </a:r>
          <a:r>
            <a:rPr lang="en-US" dirty="0" err="1"/>
            <a:t>Mgmt</a:t>
          </a:r>
          <a:r>
            <a:rPr lang="en-US" dirty="0"/>
            <a:t> (TADIM)</a:t>
          </a:r>
        </a:p>
      </dgm:t>
    </dgm:pt>
    <dgm:pt modelId="{476EAB43-DA6D-4213-8756-642BB4672645}" type="parTrans" cxnId="{275600F1-8097-46F3-A749-1F31416421C4}">
      <dgm:prSet/>
      <dgm:spPr/>
      <dgm:t>
        <a:bodyPr/>
        <a:lstStyle/>
        <a:p>
          <a:endParaRPr lang="en-US"/>
        </a:p>
      </dgm:t>
    </dgm:pt>
    <dgm:pt modelId="{89AC5A97-4B4D-45B6-B075-49E24CFE7A54}" type="sibTrans" cxnId="{275600F1-8097-46F3-A749-1F31416421C4}">
      <dgm:prSet/>
      <dgm:spPr/>
      <dgm:t>
        <a:bodyPr/>
        <a:lstStyle/>
        <a:p>
          <a:endParaRPr lang="en-US"/>
        </a:p>
      </dgm:t>
    </dgm:pt>
    <dgm:pt modelId="{CF9A4E97-0666-4C2A-A0D3-E646498DAAE7}">
      <dgm:prSet phldrT="[Text]"/>
      <dgm:spPr/>
      <dgm:t>
        <a:bodyPr/>
        <a:lstStyle/>
        <a:p>
          <a:endParaRPr lang="en-US" dirty="0"/>
        </a:p>
      </dgm:t>
    </dgm:pt>
    <dgm:pt modelId="{DE025B5E-EC1A-432E-A40D-D66FDF700F5F}" type="parTrans" cxnId="{BFB641B7-B2A3-48DB-8CEC-87E13F2D7A98}">
      <dgm:prSet/>
      <dgm:spPr/>
      <dgm:t>
        <a:bodyPr/>
        <a:lstStyle/>
        <a:p>
          <a:endParaRPr lang="en-US"/>
        </a:p>
      </dgm:t>
    </dgm:pt>
    <dgm:pt modelId="{74966134-7639-4797-B773-9EE638F58851}" type="sibTrans" cxnId="{BFB641B7-B2A3-48DB-8CEC-87E13F2D7A98}">
      <dgm:prSet/>
      <dgm:spPr/>
      <dgm:t>
        <a:bodyPr/>
        <a:lstStyle/>
        <a:p>
          <a:endParaRPr lang="en-US"/>
        </a:p>
      </dgm:t>
    </dgm:pt>
    <dgm:pt modelId="{D39724A4-5054-4139-AE70-B25239A64D37}">
      <dgm:prSet phldrT="[Text]"/>
      <dgm:spPr/>
      <dgm:t>
        <a:bodyPr/>
        <a:lstStyle/>
        <a:p>
          <a:endParaRPr lang="en-US" dirty="0"/>
        </a:p>
      </dgm:t>
    </dgm:pt>
    <dgm:pt modelId="{FF04DFDF-052C-488C-ADB9-D60D6D315901}" type="parTrans" cxnId="{B59FFFE0-8DF0-47CF-BD00-BC7D1D4AB9A1}">
      <dgm:prSet/>
      <dgm:spPr/>
      <dgm:t>
        <a:bodyPr/>
        <a:lstStyle/>
        <a:p>
          <a:endParaRPr lang="en-US"/>
        </a:p>
      </dgm:t>
    </dgm:pt>
    <dgm:pt modelId="{6D7828A3-3C4E-4A79-A10C-3DFBDD91CF8D}" type="sibTrans" cxnId="{B59FFFE0-8DF0-47CF-BD00-BC7D1D4AB9A1}">
      <dgm:prSet/>
      <dgm:spPr/>
      <dgm:t>
        <a:bodyPr/>
        <a:lstStyle/>
        <a:p>
          <a:endParaRPr lang="en-US"/>
        </a:p>
      </dgm:t>
    </dgm:pt>
    <dgm:pt modelId="{65C0F094-D113-4647-BD5E-DF148097FB25}">
      <dgm:prSet phldrT="[Text]"/>
      <dgm:spPr/>
      <dgm:t>
        <a:bodyPr/>
        <a:lstStyle/>
        <a:p>
          <a:endParaRPr lang="en-US" dirty="0"/>
        </a:p>
      </dgm:t>
    </dgm:pt>
    <dgm:pt modelId="{A28BCFC8-2F9B-4A7D-B42E-98066AC8ADC5}" type="parTrans" cxnId="{98D8E314-119F-4AA0-9731-115D5B3E1B0B}">
      <dgm:prSet/>
      <dgm:spPr/>
      <dgm:t>
        <a:bodyPr/>
        <a:lstStyle/>
        <a:p>
          <a:endParaRPr lang="en-US"/>
        </a:p>
      </dgm:t>
    </dgm:pt>
    <dgm:pt modelId="{22C83CE7-30D4-4EF9-B11D-99354167ACE0}" type="sibTrans" cxnId="{98D8E314-119F-4AA0-9731-115D5B3E1B0B}">
      <dgm:prSet/>
      <dgm:spPr/>
      <dgm:t>
        <a:bodyPr/>
        <a:lstStyle/>
        <a:p>
          <a:endParaRPr lang="en-US"/>
        </a:p>
      </dgm:t>
    </dgm:pt>
    <dgm:pt modelId="{05997823-D094-471A-85E6-0C80184D59C6}">
      <dgm:prSet phldrT="[Text]"/>
      <dgm:spPr/>
      <dgm:t>
        <a:bodyPr/>
        <a:lstStyle/>
        <a:p>
          <a:r>
            <a:rPr lang="en-US" dirty="0"/>
            <a:t>Taxonomy and Ontology</a:t>
          </a:r>
        </a:p>
      </dgm:t>
    </dgm:pt>
    <dgm:pt modelId="{5BE6375D-79DA-4BA9-8DFF-08D614AFB003}" type="parTrans" cxnId="{9E97655F-DF51-4275-9FA3-8019879FF290}">
      <dgm:prSet/>
      <dgm:spPr/>
      <dgm:t>
        <a:bodyPr/>
        <a:lstStyle/>
        <a:p>
          <a:endParaRPr lang="en-US"/>
        </a:p>
      </dgm:t>
    </dgm:pt>
    <dgm:pt modelId="{29253E34-ECFA-4CEF-88C5-FB65E99CF33E}" type="sibTrans" cxnId="{9E97655F-DF51-4275-9FA3-8019879FF290}">
      <dgm:prSet/>
      <dgm:spPr/>
      <dgm:t>
        <a:bodyPr/>
        <a:lstStyle/>
        <a:p>
          <a:endParaRPr lang="en-US"/>
        </a:p>
      </dgm:t>
    </dgm:pt>
    <dgm:pt modelId="{7D237C09-AB89-4ABD-8C63-8E21B25C37AF}">
      <dgm:prSet phldrT="[Text]"/>
      <dgm:spPr/>
      <dgm:t>
        <a:bodyPr/>
        <a:lstStyle/>
        <a:p>
          <a:endParaRPr lang="en-US" dirty="0"/>
        </a:p>
      </dgm:t>
    </dgm:pt>
    <dgm:pt modelId="{B5D150E4-02D8-4E77-8A3C-506B3DCE4004}" type="parTrans" cxnId="{BFE79155-3DF1-430E-B5D3-90711AB4AFD0}">
      <dgm:prSet/>
      <dgm:spPr/>
      <dgm:t>
        <a:bodyPr/>
        <a:lstStyle/>
        <a:p>
          <a:endParaRPr lang="en-US"/>
        </a:p>
      </dgm:t>
    </dgm:pt>
    <dgm:pt modelId="{E146C756-FF3F-4AFA-8007-23F835508717}" type="sibTrans" cxnId="{BFE79155-3DF1-430E-B5D3-90711AB4AFD0}">
      <dgm:prSet/>
      <dgm:spPr/>
      <dgm:t>
        <a:bodyPr/>
        <a:lstStyle/>
        <a:p>
          <a:endParaRPr lang="en-US"/>
        </a:p>
      </dgm:t>
    </dgm:pt>
    <dgm:pt modelId="{4C9B2576-41BC-480F-893B-E521E80528EE}">
      <dgm:prSet phldrT="[Text]"/>
      <dgm:spPr/>
      <dgm:t>
        <a:bodyPr/>
        <a:lstStyle/>
        <a:p>
          <a:endParaRPr lang="en-US" dirty="0"/>
        </a:p>
      </dgm:t>
    </dgm:pt>
    <dgm:pt modelId="{347EFB8A-E2CE-41E8-BE7C-6B08B86E9E4D}" type="parTrans" cxnId="{51E485BF-89CF-4771-934E-76989F3CCA30}">
      <dgm:prSet/>
      <dgm:spPr/>
      <dgm:t>
        <a:bodyPr/>
        <a:lstStyle/>
        <a:p>
          <a:endParaRPr lang="en-US"/>
        </a:p>
      </dgm:t>
    </dgm:pt>
    <dgm:pt modelId="{62ABB7C0-B6AE-4250-9356-A7D16FF4B757}" type="sibTrans" cxnId="{51E485BF-89CF-4771-934E-76989F3CCA30}">
      <dgm:prSet/>
      <dgm:spPr/>
      <dgm:t>
        <a:bodyPr/>
        <a:lstStyle/>
        <a:p>
          <a:endParaRPr lang="en-US"/>
        </a:p>
      </dgm:t>
    </dgm:pt>
    <dgm:pt modelId="{B8C21AFA-8CC0-4550-9928-173898725E3D}">
      <dgm:prSet phldrT="[Text]"/>
      <dgm:spPr/>
      <dgm:t>
        <a:bodyPr/>
        <a:lstStyle/>
        <a:p>
          <a:r>
            <a:rPr lang="en-US" b="1" dirty="0"/>
            <a:t>Overview of Smart Contracts and their interactions</a:t>
          </a:r>
        </a:p>
      </dgm:t>
    </dgm:pt>
    <dgm:pt modelId="{682F2B90-C01A-4383-8EFC-79A01838B9CA}" type="parTrans" cxnId="{937E7FA0-92A1-4A47-83BD-161D8048B64D}">
      <dgm:prSet/>
      <dgm:spPr/>
      <dgm:t>
        <a:bodyPr/>
        <a:lstStyle/>
        <a:p>
          <a:endParaRPr lang="en-US"/>
        </a:p>
      </dgm:t>
    </dgm:pt>
    <dgm:pt modelId="{1C7BC9C8-D1B1-4A0C-95C2-8DA07C51342D}" type="sibTrans" cxnId="{937E7FA0-92A1-4A47-83BD-161D8048B64D}">
      <dgm:prSet/>
      <dgm:spPr/>
      <dgm:t>
        <a:bodyPr/>
        <a:lstStyle/>
        <a:p>
          <a:endParaRPr lang="en-US"/>
        </a:p>
      </dgm:t>
    </dgm:pt>
    <dgm:pt modelId="{D69EC154-79B6-4EAD-88E4-A2C7EF831666}">
      <dgm:prSet phldrT="[Text]"/>
      <dgm:spPr/>
      <dgm:t>
        <a:bodyPr/>
        <a:lstStyle/>
        <a:p>
          <a:endParaRPr lang="en-US" dirty="0"/>
        </a:p>
      </dgm:t>
    </dgm:pt>
    <dgm:pt modelId="{4B4947DF-BC16-436D-A056-714CEA6902AC}" type="parTrans" cxnId="{47F58906-FDB0-4CF2-AC9D-1774BCFA890E}">
      <dgm:prSet/>
      <dgm:spPr/>
      <dgm:t>
        <a:bodyPr/>
        <a:lstStyle/>
        <a:p>
          <a:endParaRPr lang="en-US"/>
        </a:p>
      </dgm:t>
    </dgm:pt>
    <dgm:pt modelId="{5628C638-A9B7-4443-BB52-8EF9E66C88C9}" type="sibTrans" cxnId="{47F58906-FDB0-4CF2-AC9D-1774BCFA890E}">
      <dgm:prSet/>
      <dgm:spPr/>
      <dgm:t>
        <a:bodyPr/>
        <a:lstStyle/>
        <a:p>
          <a:endParaRPr lang="en-US"/>
        </a:p>
      </dgm:t>
    </dgm:pt>
    <dgm:pt modelId="{3F490DAC-7251-48C7-AF20-DE9436B14C60}">
      <dgm:prSet phldrT="[Text]"/>
      <dgm:spPr/>
      <dgm:t>
        <a:bodyPr/>
        <a:lstStyle/>
        <a:p>
          <a:r>
            <a:rPr lang="en-US" b="1" dirty="0"/>
            <a:t>Reference Architecture</a:t>
          </a:r>
        </a:p>
      </dgm:t>
    </dgm:pt>
    <dgm:pt modelId="{21F232F5-7C3A-4480-995F-F6FC571FE846}" type="parTrans" cxnId="{98E60098-E7A3-45DA-84D6-0DC4F5C429C0}">
      <dgm:prSet/>
      <dgm:spPr/>
      <dgm:t>
        <a:bodyPr/>
        <a:lstStyle/>
        <a:p>
          <a:endParaRPr lang="en-US"/>
        </a:p>
      </dgm:t>
    </dgm:pt>
    <dgm:pt modelId="{B5BF6993-4EC3-4735-A7E0-6C3F3AA4C948}" type="sibTrans" cxnId="{98E60098-E7A3-45DA-84D6-0DC4F5C429C0}">
      <dgm:prSet/>
      <dgm:spPr/>
      <dgm:t>
        <a:bodyPr/>
        <a:lstStyle/>
        <a:p>
          <a:endParaRPr lang="en-US"/>
        </a:p>
      </dgm:t>
    </dgm:pt>
    <dgm:pt modelId="{60B83AFF-9F3E-45FB-BF5B-BC708454CD99}">
      <dgm:prSet phldrT="[Text]"/>
      <dgm:spPr/>
      <dgm:t>
        <a:bodyPr/>
        <a:lstStyle/>
        <a:p>
          <a:endParaRPr lang="en-US" dirty="0"/>
        </a:p>
      </dgm:t>
    </dgm:pt>
    <dgm:pt modelId="{D32C91C8-1D36-4D85-BB75-7675AE20F2AC}" type="parTrans" cxnId="{B3319EEF-56C0-4F5F-9F0F-16249689D97C}">
      <dgm:prSet/>
      <dgm:spPr/>
      <dgm:t>
        <a:bodyPr/>
        <a:lstStyle/>
        <a:p>
          <a:endParaRPr lang="en-US"/>
        </a:p>
      </dgm:t>
    </dgm:pt>
    <dgm:pt modelId="{4E8621AC-3764-43E1-8DF0-92998076160B}" type="sibTrans" cxnId="{B3319EEF-56C0-4F5F-9F0F-16249689D97C}">
      <dgm:prSet/>
      <dgm:spPr/>
      <dgm:t>
        <a:bodyPr/>
        <a:lstStyle/>
        <a:p>
          <a:endParaRPr lang="en-US"/>
        </a:p>
      </dgm:t>
    </dgm:pt>
    <dgm:pt modelId="{D04F8339-5AEF-42A7-A2C7-E79BAFC352BC}" type="pres">
      <dgm:prSet presAssocID="{A47E2045-D4F0-417D-B752-887C7A7BD7B5}" presName="Name0" presStyleCnt="0">
        <dgm:presLayoutVars>
          <dgm:dir/>
          <dgm:animLvl val="lvl"/>
          <dgm:resizeHandles val="exact"/>
        </dgm:presLayoutVars>
      </dgm:prSet>
      <dgm:spPr/>
    </dgm:pt>
    <dgm:pt modelId="{111F513D-3DFC-4DFE-9974-F6284C3243BD}" type="pres">
      <dgm:prSet presAssocID="{B7D87640-3CA6-4453-B8C3-49DF7E9CE2CE}" presName="composite" presStyleCnt="0"/>
      <dgm:spPr/>
    </dgm:pt>
    <dgm:pt modelId="{DB4A394A-D60B-489B-B46F-BF6DFA449573}" type="pres">
      <dgm:prSet presAssocID="{B7D87640-3CA6-4453-B8C3-49DF7E9CE2C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E4DAB4D-A49A-4446-8D6D-08456E10EBCF}" type="pres">
      <dgm:prSet presAssocID="{B7D87640-3CA6-4453-B8C3-49DF7E9CE2CE}" presName="desTx" presStyleLbl="alignAccFollowNode1" presStyleIdx="0" presStyleCnt="3" custLinFactNeighborX="-103" custLinFactNeighborY="683">
        <dgm:presLayoutVars>
          <dgm:bulletEnabled val="1"/>
        </dgm:presLayoutVars>
      </dgm:prSet>
      <dgm:spPr/>
    </dgm:pt>
    <dgm:pt modelId="{97AC1B24-2D2D-4ED0-B5C6-BC467AEC97FE}" type="pres">
      <dgm:prSet presAssocID="{2E13AEA0-B0FF-44A2-B0BF-5A49CB94CDD6}" presName="space" presStyleCnt="0"/>
      <dgm:spPr/>
    </dgm:pt>
    <dgm:pt modelId="{6B7C4A63-7588-4B2A-AF8C-035C925217AA}" type="pres">
      <dgm:prSet presAssocID="{7597361A-1C72-4B65-BC0A-52998AAD0CB5}" presName="composite" presStyleCnt="0"/>
      <dgm:spPr/>
    </dgm:pt>
    <dgm:pt modelId="{A443052C-EA3A-4458-A539-770F7BF8424D}" type="pres">
      <dgm:prSet presAssocID="{7597361A-1C72-4B65-BC0A-52998AAD0CB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204DB5FC-8330-4550-93E4-686A21198919}" type="pres">
      <dgm:prSet presAssocID="{7597361A-1C72-4B65-BC0A-52998AAD0CB5}" presName="desTx" presStyleLbl="alignAccFollowNode1" presStyleIdx="1" presStyleCnt="3">
        <dgm:presLayoutVars>
          <dgm:bulletEnabled val="1"/>
        </dgm:presLayoutVars>
      </dgm:prSet>
      <dgm:spPr/>
    </dgm:pt>
    <dgm:pt modelId="{B06CB814-91DD-44C3-8B71-F5969ACBFD7D}" type="pres">
      <dgm:prSet presAssocID="{B29C398D-F277-470B-98EE-B9362DCCD725}" presName="space" presStyleCnt="0"/>
      <dgm:spPr/>
    </dgm:pt>
    <dgm:pt modelId="{0FE2B276-48A2-4B58-A865-26F939B7945E}" type="pres">
      <dgm:prSet presAssocID="{EA0D9B97-0281-437D-9B45-5680815C13B9}" presName="composite" presStyleCnt="0"/>
      <dgm:spPr/>
    </dgm:pt>
    <dgm:pt modelId="{A255BD05-5CCD-4A17-B659-455BF52E1A0C}" type="pres">
      <dgm:prSet presAssocID="{EA0D9B97-0281-437D-9B45-5680815C13B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55923E3-A693-416E-982C-7C828A00063A}" type="pres">
      <dgm:prSet presAssocID="{EA0D9B97-0281-437D-9B45-5680815C13B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C47B1000-275B-42DB-9D26-282EF4D2B330}" srcId="{EA0D9B97-0281-437D-9B45-5680815C13B9}" destId="{4BFA465D-FFB9-4692-B74D-59A9FC0A7B03}" srcOrd="0" destOrd="0" parTransId="{6C096BED-29E6-4947-8A0C-14134E7F5E90}" sibTransId="{43A15109-20EE-438E-80CE-7F8A56D58985}"/>
    <dgm:cxn modelId="{4F889E00-0BFE-4CA1-B99B-9D4DB9EE68CC}" type="presOf" srcId="{CF9A4E97-0666-4C2A-A0D3-E646498DAAE7}" destId="{204DB5FC-8330-4550-93E4-686A21198919}" srcOrd="0" destOrd="11" presId="urn:microsoft.com/office/officeart/2005/8/layout/hList1"/>
    <dgm:cxn modelId="{47F58906-FDB0-4CF2-AC9D-1774BCFA890E}" srcId="{7597361A-1C72-4B65-BC0A-52998AAD0CB5}" destId="{D69EC154-79B6-4EAD-88E4-A2C7EF831666}" srcOrd="9" destOrd="0" parTransId="{4B4947DF-BC16-436D-A056-714CEA6902AC}" sibTransId="{5628C638-A9B7-4443-BB52-8EF9E66C88C9}"/>
    <dgm:cxn modelId="{E6CAE409-C833-400A-A45D-4116D3204A06}" type="presOf" srcId="{7597361A-1C72-4B65-BC0A-52998AAD0CB5}" destId="{A443052C-EA3A-4458-A539-770F7BF8424D}" srcOrd="0" destOrd="0" presId="urn:microsoft.com/office/officeart/2005/8/layout/hList1"/>
    <dgm:cxn modelId="{7CAEC10A-E280-4A49-95AA-D5E46D738762}" type="presOf" srcId="{E75C2D1D-0235-4814-A1C1-82A3B16631CA}" destId="{755923E3-A693-416E-982C-7C828A00063A}" srcOrd="0" destOrd="2" presId="urn:microsoft.com/office/officeart/2005/8/layout/hList1"/>
    <dgm:cxn modelId="{5F46210B-CF3E-4693-9E38-BAF2C60662CC}" type="presOf" srcId="{EF24EBA0-CAEF-47AD-B153-CC506CB4F3B2}" destId="{8E4DAB4D-A49A-4446-8D6D-08456E10EBCF}" srcOrd="0" destOrd="3" presId="urn:microsoft.com/office/officeart/2005/8/layout/hList1"/>
    <dgm:cxn modelId="{98D8E314-119F-4AA0-9731-115D5B3E1B0B}" srcId="{7597361A-1C72-4B65-BC0A-52998AAD0CB5}" destId="{65C0F094-D113-4647-BD5E-DF148097FB25}" srcOrd="13" destOrd="0" parTransId="{A28BCFC8-2F9B-4A7D-B42E-98066AC8ADC5}" sibTransId="{22C83CE7-30D4-4EF9-B11D-99354167ACE0}"/>
    <dgm:cxn modelId="{8E480116-6C55-4189-95A1-EB87A03CB063}" type="presOf" srcId="{79EC6C39-2B68-4622-BF80-EDB7847D445C}" destId="{204DB5FC-8330-4550-93E4-686A21198919}" srcOrd="0" destOrd="5" presId="urn:microsoft.com/office/officeart/2005/8/layout/hList1"/>
    <dgm:cxn modelId="{0AC95818-84FB-4A2F-AFE2-618786D3FF46}" srcId="{7597361A-1C72-4B65-BC0A-52998AAD0CB5}" destId="{74E68D9B-683A-4832-AA3F-8C801F42FFAF}" srcOrd="7" destOrd="0" parTransId="{3768C8F6-437C-46E9-9B90-5377674A04A3}" sibTransId="{D53C2F64-9B4E-4A72-B30C-A7A3499FDD80}"/>
    <dgm:cxn modelId="{9F5EF118-11C4-4C13-BBF0-2F4DEBB6BE7A}" srcId="{7597361A-1C72-4B65-BC0A-52998AAD0CB5}" destId="{C78F60E1-4B5A-4F78-8E26-DDB6E6EDC28C}" srcOrd="2" destOrd="0" parTransId="{B0758B38-9B0B-4948-8E65-EF409F05FEC6}" sibTransId="{390B8FD6-0EB2-4861-832F-4CEF4DD6A1BC}"/>
    <dgm:cxn modelId="{4CFC351A-6647-4727-90B2-0506CD73749F}" srcId="{7597361A-1C72-4B65-BC0A-52998AAD0CB5}" destId="{A1814CAB-512A-4CB0-B91C-B1D990CA0116}" srcOrd="1" destOrd="0" parTransId="{2DED9566-7F8C-44CC-AEE0-98BF659307F0}" sibTransId="{D4DC7536-69DB-4898-A0D6-A5D06B523D42}"/>
    <dgm:cxn modelId="{FC543022-9A03-4878-83AE-1B02E927DDC8}" type="presOf" srcId="{A47E2045-D4F0-417D-B752-887C7A7BD7B5}" destId="{D04F8339-5AEF-42A7-A2C7-E79BAFC352BC}" srcOrd="0" destOrd="0" presId="urn:microsoft.com/office/officeart/2005/8/layout/hList1"/>
    <dgm:cxn modelId="{B453A429-658B-4162-B3A0-B2B9F6AC4C28}" srcId="{B7D87640-3CA6-4453-B8C3-49DF7E9CE2CE}" destId="{EF24EBA0-CAEF-47AD-B153-CC506CB4F3B2}" srcOrd="3" destOrd="0" parTransId="{9E52974D-8219-4CAD-9AD5-BAF7F3744C80}" sibTransId="{C22016CF-1DC3-4B81-9D7D-DF4708590060}"/>
    <dgm:cxn modelId="{EE8DF12B-AF71-4B24-84D6-43C1E685FA43}" type="presOf" srcId="{13299F00-7D3F-4978-898B-740D0C106041}" destId="{8E4DAB4D-A49A-4446-8D6D-08456E10EBCF}" srcOrd="0" destOrd="1" presId="urn:microsoft.com/office/officeart/2005/8/layout/hList1"/>
    <dgm:cxn modelId="{CFE2162E-6253-48CE-B428-96C81E571BAB}" type="presOf" srcId="{E4334DFA-D662-4AB3-84EF-3A76F4F09B6D}" destId="{755923E3-A693-416E-982C-7C828A00063A}" srcOrd="0" destOrd="6" presId="urn:microsoft.com/office/officeart/2005/8/layout/hList1"/>
    <dgm:cxn modelId="{3176872E-41E0-4F5E-8A31-B682DD39A3A9}" type="presOf" srcId="{34CF506F-9539-4E83-8383-E94CFB4AA8B7}" destId="{204DB5FC-8330-4550-93E4-686A21198919}" srcOrd="0" destOrd="15" presId="urn:microsoft.com/office/officeart/2005/8/layout/hList1"/>
    <dgm:cxn modelId="{1B135730-7B1B-4C03-9573-B55E70028824}" type="presOf" srcId="{A1814CAB-512A-4CB0-B91C-B1D990CA0116}" destId="{204DB5FC-8330-4550-93E4-686A21198919}" srcOrd="0" destOrd="1" presId="urn:microsoft.com/office/officeart/2005/8/layout/hList1"/>
    <dgm:cxn modelId="{5B795F3F-F826-43D7-A5E4-AC2CA9482ADA}" type="presOf" srcId="{EFB4E4C8-4FCE-4A42-9E66-113A1F3047EB}" destId="{755923E3-A693-416E-982C-7C828A00063A}" srcOrd="0" destOrd="8" presId="urn:microsoft.com/office/officeart/2005/8/layout/hList1"/>
    <dgm:cxn modelId="{14A2AE5C-5965-4263-BC3A-3C58440BDB9E}" srcId="{EA0D9B97-0281-437D-9B45-5680815C13B9}" destId="{71071F88-4DDE-493D-9C09-D2A5249D5B95}" srcOrd="1" destOrd="0" parTransId="{A005991A-D727-4E37-9D7C-8895791A0429}" sibTransId="{2B710377-4810-4F48-9357-69AF2318FCA5}"/>
    <dgm:cxn modelId="{9E97655F-DF51-4275-9FA3-8019879FF290}" srcId="{B7D87640-3CA6-4453-B8C3-49DF7E9CE2CE}" destId="{05997823-D094-471A-85E6-0C80184D59C6}" srcOrd="8" destOrd="0" parTransId="{5BE6375D-79DA-4BA9-8DFF-08D614AFB003}" sibTransId="{29253E34-ECFA-4CEF-88C5-FB65E99CF33E}"/>
    <dgm:cxn modelId="{0AAC4F60-761A-486F-A887-2BD3B43AE7AD}" type="presOf" srcId="{7D237C09-AB89-4ABD-8C63-8E21B25C37AF}" destId="{8E4DAB4D-A49A-4446-8D6D-08456E10EBCF}" srcOrd="0" destOrd="7" presId="urn:microsoft.com/office/officeart/2005/8/layout/hList1"/>
    <dgm:cxn modelId="{EECA4E42-7CBE-49A5-A30B-D4810B74CD20}" srcId="{7597361A-1C72-4B65-BC0A-52998AAD0CB5}" destId="{886A9066-BD35-4D19-BB0A-610CD30E2CDA}" srcOrd="4" destOrd="0" parTransId="{68C9F710-650F-4C6C-882B-462521C3039F}" sibTransId="{40DA75DD-0135-420C-B7E5-4712206E8C69}"/>
    <dgm:cxn modelId="{71459962-0EDA-4D60-BA6B-B9B96C0F3F85}" type="presOf" srcId="{4C9B2576-41BC-480F-893B-E521E80528EE}" destId="{8E4DAB4D-A49A-4446-8D6D-08456E10EBCF}" srcOrd="0" destOrd="9" presId="urn:microsoft.com/office/officeart/2005/8/layout/hList1"/>
    <dgm:cxn modelId="{FC114A63-9D31-4DD1-B8FC-C8A817F58467}" srcId="{7597361A-1C72-4B65-BC0A-52998AAD0CB5}" destId="{C4B2D1AC-DCBF-4977-A4C3-CB08F66C3B01}" srcOrd="16" destOrd="0" parTransId="{1C9359D8-1BC5-4F5C-A73F-E3924EA3D0F9}" sibTransId="{39D2FCD6-21DB-4EF3-8E24-58A0845691F2}"/>
    <dgm:cxn modelId="{C05C5064-344E-44A8-BCE0-E3A7E3C77A44}" type="presOf" srcId="{42751E9C-6644-4AD6-9CC1-8BF57D25F98C}" destId="{204DB5FC-8330-4550-93E4-686A21198919}" srcOrd="0" destOrd="0" presId="urn:microsoft.com/office/officeart/2005/8/layout/hList1"/>
    <dgm:cxn modelId="{6B25F364-9354-48A7-A8FB-0B276A69B657}" srcId="{EA0D9B97-0281-437D-9B45-5680815C13B9}" destId="{BD25C804-BE41-4081-B34F-5D61EC5B9B51}" srcOrd="7" destOrd="0" parTransId="{58C1F0A4-86C5-4CAD-A6EA-2C930BD31666}" sibTransId="{78817FE7-0C8F-4BFA-ADD7-2905D0671AD3}"/>
    <dgm:cxn modelId="{75089167-C36D-44CE-A69B-933EA20A7559}" srcId="{EA0D9B97-0281-437D-9B45-5680815C13B9}" destId="{E75C2D1D-0235-4814-A1C1-82A3B16631CA}" srcOrd="2" destOrd="0" parTransId="{89ABE716-2DC1-41A0-A614-003A5A64427C}" sibTransId="{AF6B5126-18B3-480C-B0A3-6CC24643D082}"/>
    <dgm:cxn modelId="{C319E547-FD22-4539-B4F0-DAB024A292B7}" type="presOf" srcId="{C4B2D1AC-DCBF-4977-A4C3-CB08F66C3B01}" destId="{204DB5FC-8330-4550-93E4-686A21198919}" srcOrd="0" destOrd="16" presId="urn:microsoft.com/office/officeart/2005/8/layout/hList1"/>
    <dgm:cxn modelId="{85572A6C-0734-4D4B-B6D2-E09FF17B0248}" srcId="{7597361A-1C72-4B65-BC0A-52998AAD0CB5}" destId="{42751E9C-6644-4AD6-9CC1-8BF57D25F98C}" srcOrd="0" destOrd="0" parTransId="{3764A383-7F53-4DC3-958D-52C01CD191FF}" sibTransId="{6AFDDD1F-FC00-4DF9-BA6A-25D3AA5C182A}"/>
    <dgm:cxn modelId="{51EB8B70-6520-4B9D-BEF5-B813ECDE4E73}" type="presOf" srcId="{05997823-D094-471A-85E6-0C80184D59C6}" destId="{8E4DAB4D-A49A-4446-8D6D-08456E10EBCF}" srcOrd="0" destOrd="8" presId="urn:microsoft.com/office/officeart/2005/8/layout/hList1"/>
    <dgm:cxn modelId="{1251FF70-AE22-4121-91EB-8FBCD49316EC}" type="presOf" srcId="{71071F88-4DDE-493D-9C09-D2A5249D5B95}" destId="{755923E3-A693-416E-982C-7C828A00063A}" srcOrd="0" destOrd="1" presId="urn:microsoft.com/office/officeart/2005/8/layout/hList1"/>
    <dgm:cxn modelId="{A74AC371-70F3-44A0-B4A0-31F263324B19}" srcId="{B7D87640-3CA6-4453-B8C3-49DF7E9CE2CE}" destId="{A54397B8-0184-4337-B9CD-CD6C8608CBAB}" srcOrd="2" destOrd="0" parTransId="{00A8B91C-53DC-4864-9319-3DAE0C0883AC}" sibTransId="{17F98EF5-3471-4C00-810E-5A5025BFCB19}"/>
    <dgm:cxn modelId="{15A7D952-E3F6-471A-9D1E-BC515567211E}" type="presOf" srcId="{EA0D9B97-0281-437D-9B45-5680815C13B9}" destId="{A255BD05-5CCD-4A17-B659-455BF52E1A0C}" srcOrd="0" destOrd="0" presId="urn:microsoft.com/office/officeart/2005/8/layout/hList1"/>
    <dgm:cxn modelId="{C8CC3E75-4179-42A9-9E67-E8FBFA0D6F21}" type="presOf" srcId="{B7D87640-3CA6-4453-B8C3-49DF7E9CE2CE}" destId="{DB4A394A-D60B-489B-B46F-BF6DFA449573}" srcOrd="0" destOrd="0" presId="urn:microsoft.com/office/officeart/2005/8/layout/hList1"/>
    <dgm:cxn modelId="{1F364175-692E-4B90-9D3D-99194BDD4F15}" srcId="{7597361A-1C72-4B65-BC0A-52998AAD0CB5}" destId="{34CF506F-9539-4E83-8383-E94CFB4AA8B7}" srcOrd="15" destOrd="0" parTransId="{66CEE980-E5BA-4828-8332-1CDD5DC96AC7}" sibTransId="{137A310E-9EE8-42CE-8AAC-6FFD7386CEDB}"/>
    <dgm:cxn modelId="{BFE79155-3DF1-430E-B5D3-90711AB4AFD0}" srcId="{B7D87640-3CA6-4453-B8C3-49DF7E9CE2CE}" destId="{7D237C09-AB89-4ABD-8C63-8E21B25C37AF}" srcOrd="7" destOrd="0" parTransId="{B5D150E4-02D8-4E77-8A3C-506B3DCE4004}" sibTransId="{E146C756-FF3F-4AFA-8007-23F835508717}"/>
    <dgm:cxn modelId="{57B15B57-B2C2-4157-BF5B-E5D074897EB4}" type="presOf" srcId="{3F490DAC-7251-48C7-AF20-DE9436B14C60}" destId="{8E4DAB4D-A49A-4446-8D6D-08456E10EBCF}" srcOrd="0" destOrd="4" presId="urn:microsoft.com/office/officeart/2005/8/layout/hList1"/>
    <dgm:cxn modelId="{63124058-E558-4298-9CE2-D6A88D46F01B}" type="presOf" srcId="{BD25C804-BE41-4081-B34F-5D61EC5B9B51}" destId="{755923E3-A693-416E-982C-7C828A00063A}" srcOrd="0" destOrd="7" presId="urn:microsoft.com/office/officeart/2005/8/layout/hList1"/>
    <dgm:cxn modelId="{371A7F78-088A-491F-816D-6411C321BCAF}" srcId="{7597361A-1C72-4B65-BC0A-52998AAD0CB5}" destId="{A718D49C-24A1-4C71-9C8E-6E5783B740E5}" srcOrd="8" destOrd="0" parTransId="{EFAECAD6-47B4-48AF-A54C-4E7CB9715AA3}" sibTransId="{66383832-AAE9-442F-BF29-B5C81C260CF1}"/>
    <dgm:cxn modelId="{2D9C137E-1505-48C3-AC80-86F62295A213}" srcId="{EA0D9B97-0281-437D-9B45-5680815C13B9}" destId="{D98869A1-C142-405F-947F-E0CD9727ABAE}" srcOrd="5" destOrd="0" parTransId="{F00581B0-2258-45DF-A557-CD629D9B2E74}" sibTransId="{FC182638-9BEA-4D5D-8959-9E54D6647631}"/>
    <dgm:cxn modelId="{AA54947E-3F88-4769-B31A-498FAE109F7E}" type="presOf" srcId="{60B83AFF-9F3E-45FB-BF5B-BC708454CD99}" destId="{8E4DAB4D-A49A-4446-8D6D-08456E10EBCF}" srcOrd="0" destOrd="5" presId="urn:microsoft.com/office/officeart/2005/8/layout/hList1"/>
    <dgm:cxn modelId="{66EE3080-A324-4269-9807-15A50BFB7BB2}" srcId="{7597361A-1C72-4B65-BC0A-52998AAD0CB5}" destId="{8E56649C-003A-4AF6-A965-7D681C1D939A}" srcOrd="3" destOrd="0" parTransId="{6DDD5335-8F31-4C2E-9F01-68B617526C03}" sibTransId="{E4229211-9866-474E-81F2-5F92BB6B6592}"/>
    <dgm:cxn modelId="{166D9181-24F7-473D-B262-3E0DD234697E}" type="presOf" srcId="{7B8177EC-6945-4AD1-8B5E-5E10D6A78DD5}" destId="{8E4DAB4D-A49A-4446-8D6D-08456E10EBCF}" srcOrd="0" destOrd="0" presId="urn:microsoft.com/office/officeart/2005/8/layout/hList1"/>
    <dgm:cxn modelId="{2FD57684-15D9-4F22-A10F-08CD8D250E7D}" type="presOf" srcId="{F77C5892-BBDF-4682-9BE8-5A41E70A2DA3}" destId="{755923E3-A693-416E-982C-7C828A00063A}" srcOrd="0" destOrd="4" presId="urn:microsoft.com/office/officeart/2005/8/layout/hList1"/>
    <dgm:cxn modelId="{BBC5A788-FBE8-4CBA-87A8-5750975CA15C}" type="presOf" srcId="{A54397B8-0184-4337-B9CD-CD6C8608CBAB}" destId="{8E4DAB4D-A49A-4446-8D6D-08456E10EBCF}" srcOrd="0" destOrd="2" presId="urn:microsoft.com/office/officeart/2005/8/layout/hList1"/>
    <dgm:cxn modelId="{5CDAF688-0400-4DA4-9B99-8C117BBC0A9D}" srcId="{7597361A-1C72-4B65-BC0A-52998AAD0CB5}" destId="{B6B5FD4D-B771-4EC7-AAA1-E885F92D578C}" srcOrd="6" destOrd="0" parTransId="{693FEE31-C441-43E1-AF37-BB68AEDFFECB}" sibTransId="{2AE5452F-86A4-454E-B6EB-1C85263157DA}"/>
    <dgm:cxn modelId="{ED1CD68B-BA51-49C6-85F8-905C1B27C656}" type="presOf" srcId="{40539DCF-1647-4C79-B472-CE82D939E368}" destId="{204DB5FC-8330-4550-93E4-686A21198919}" srcOrd="0" destOrd="12" presId="urn:microsoft.com/office/officeart/2005/8/layout/hList1"/>
    <dgm:cxn modelId="{1DDC368D-3428-4F4D-B2C2-3C3D1DF06CA1}" type="presOf" srcId="{D39724A4-5054-4139-AE70-B25239A64D37}" destId="{204DB5FC-8330-4550-93E4-686A21198919}" srcOrd="0" destOrd="14" presId="urn:microsoft.com/office/officeart/2005/8/layout/hList1"/>
    <dgm:cxn modelId="{1FCBB890-8018-43A0-8280-71B25CC04FDF}" type="presOf" srcId="{D69EC154-79B6-4EAD-88E4-A2C7EF831666}" destId="{204DB5FC-8330-4550-93E4-686A21198919}" srcOrd="0" destOrd="9" presId="urn:microsoft.com/office/officeart/2005/8/layout/hList1"/>
    <dgm:cxn modelId="{8B3C0495-3F45-4E40-91FE-F7E4C8DA8DBE}" type="presOf" srcId="{D98869A1-C142-405F-947F-E0CD9727ABAE}" destId="{755923E3-A693-416E-982C-7C828A00063A}" srcOrd="0" destOrd="5" presId="urn:microsoft.com/office/officeart/2005/8/layout/hList1"/>
    <dgm:cxn modelId="{1F4E9D96-534B-46DF-A944-11FAF4D0CA40}" srcId="{A47E2045-D4F0-417D-B752-887C7A7BD7B5}" destId="{EA0D9B97-0281-437D-9B45-5680815C13B9}" srcOrd="2" destOrd="0" parTransId="{5EC6F239-CE73-4AE2-BBD7-5F3B6C45952F}" sibTransId="{52C7F097-4B68-4B1F-8E2A-5BBE5EC01254}"/>
    <dgm:cxn modelId="{0AA3FB96-88C5-4492-B675-6CCB5DD99A38}" srcId="{B7D87640-3CA6-4453-B8C3-49DF7E9CE2CE}" destId="{E1E122C1-1760-4BFB-B478-4BD0276DC2CC}" srcOrd="6" destOrd="0" parTransId="{8AFE48D9-D72B-47A7-A879-9C4F73D4A37A}" sibTransId="{CC66A10C-BB49-4D11-B9A5-1610450B9FD1}"/>
    <dgm:cxn modelId="{98E60098-E7A3-45DA-84D6-0DC4F5C429C0}" srcId="{B7D87640-3CA6-4453-B8C3-49DF7E9CE2CE}" destId="{3F490DAC-7251-48C7-AF20-DE9436B14C60}" srcOrd="4" destOrd="0" parTransId="{21F232F5-7C3A-4480-995F-F6FC571FE846}" sibTransId="{B5BF6993-4EC3-4735-A7E0-6C3F3AA4C948}"/>
    <dgm:cxn modelId="{937E7FA0-92A1-4A47-83BD-161D8048B64D}" srcId="{7597361A-1C72-4B65-BC0A-52998AAD0CB5}" destId="{B8C21AFA-8CC0-4550-9928-173898725E3D}" srcOrd="10" destOrd="0" parTransId="{682F2B90-C01A-4383-8EFC-79A01838B9CA}" sibTransId="{1C7BC9C8-D1B1-4A0C-95C2-8DA07C51342D}"/>
    <dgm:cxn modelId="{CA73BCA1-0CC4-4478-A586-20DF30B6658E}" type="presOf" srcId="{B8C21AFA-8CC0-4550-9928-173898725E3D}" destId="{204DB5FC-8330-4550-93E4-686A21198919}" srcOrd="0" destOrd="10" presId="urn:microsoft.com/office/officeart/2005/8/layout/hList1"/>
    <dgm:cxn modelId="{9B4338A4-AA21-409A-A46D-C785874665BB}" type="presOf" srcId="{F68F83F3-116E-4F55-92D0-392EFB694C61}" destId="{755923E3-A693-416E-982C-7C828A00063A}" srcOrd="0" destOrd="3" presId="urn:microsoft.com/office/officeart/2005/8/layout/hList1"/>
    <dgm:cxn modelId="{212001A5-05CF-4E9C-9984-D8D9B5151047}" srcId="{EA0D9B97-0281-437D-9B45-5680815C13B9}" destId="{EFB4E4C8-4FCE-4A42-9E66-113A1F3047EB}" srcOrd="8" destOrd="0" parTransId="{AF98FDBD-FAD3-4CB9-9514-2F20F7AC134A}" sibTransId="{A0D56487-B3CE-428D-B5DB-8D602C546920}"/>
    <dgm:cxn modelId="{BB2A1CAB-72B9-4C77-9162-DD945DDC9871}" srcId="{B7D87640-3CA6-4453-B8C3-49DF7E9CE2CE}" destId="{7B8177EC-6945-4AD1-8B5E-5E10D6A78DD5}" srcOrd="0" destOrd="0" parTransId="{EFDA71FB-C473-4C93-8D9E-288A074A812D}" sibTransId="{A3DB597C-4D5B-453D-A3CD-3CC33F0D6B67}"/>
    <dgm:cxn modelId="{FE8AD4AE-052E-4D7E-86E7-9A0CB8E92E13}" srcId="{A47E2045-D4F0-417D-B752-887C7A7BD7B5}" destId="{B7D87640-3CA6-4453-B8C3-49DF7E9CE2CE}" srcOrd="0" destOrd="0" parTransId="{435D210F-C359-4AEC-AE1B-E7A7C91548F4}" sibTransId="{2E13AEA0-B0FF-44A2-B0BF-5A49CB94CDD6}"/>
    <dgm:cxn modelId="{C59F29B0-CE14-494A-8FA4-47B8DE4F2B29}" srcId="{A47E2045-D4F0-417D-B752-887C7A7BD7B5}" destId="{7597361A-1C72-4B65-BC0A-52998AAD0CB5}" srcOrd="1" destOrd="0" parTransId="{D24FF827-8FE1-4294-8762-2A9AB94B8CA4}" sibTransId="{B29C398D-F277-470B-98EE-B9362DCCD725}"/>
    <dgm:cxn modelId="{F7C96DB2-D406-48E8-A919-7BA4BF28D91D}" srcId="{EA0D9B97-0281-437D-9B45-5680815C13B9}" destId="{E4334DFA-D662-4AB3-84EF-3A76F4F09B6D}" srcOrd="6" destOrd="0" parTransId="{7BC23CEA-92C0-4873-ABEF-CB9ABDEB1CF5}" sibTransId="{6CD28572-895C-4661-B848-BB62EFB7E66D}"/>
    <dgm:cxn modelId="{7B3A73B2-AF0D-4A1B-9492-F7B05967C9A1}" srcId="{B7D87640-3CA6-4453-B8C3-49DF7E9CE2CE}" destId="{13299F00-7D3F-4978-898B-740D0C106041}" srcOrd="1" destOrd="0" parTransId="{D38D6D19-B072-4650-9446-55AB64A31A2C}" sibTransId="{1042C5A7-F21D-40AC-AC0D-2FC6F45E0E1D}"/>
    <dgm:cxn modelId="{BFB641B7-B2A3-48DB-8CEC-87E13F2D7A98}" srcId="{7597361A-1C72-4B65-BC0A-52998AAD0CB5}" destId="{CF9A4E97-0666-4C2A-A0D3-E646498DAAE7}" srcOrd="11" destOrd="0" parTransId="{DE025B5E-EC1A-432E-A40D-D66FDF700F5F}" sibTransId="{74966134-7639-4797-B773-9EE638F58851}"/>
    <dgm:cxn modelId="{3D206DB8-5005-4FC1-ABC9-4B66BA3089BC}" type="presOf" srcId="{8E56649C-003A-4AF6-A965-7D681C1D939A}" destId="{204DB5FC-8330-4550-93E4-686A21198919}" srcOrd="0" destOrd="3" presId="urn:microsoft.com/office/officeart/2005/8/layout/hList1"/>
    <dgm:cxn modelId="{8AB5CABA-500A-4CFB-881E-52F309D605C5}" type="presOf" srcId="{74E68D9B-683A-4832-AA3F-8C801F42FFAF}" destId="{204DB5FC-8330-4550-93E4-686A21198919}" srcOrd="0" destOrd="7" presId="urn:microsoft.com/office/officeart/2005/8/layout/hList1"/>
    <dgm:cxn modelId="{51E485BF-89CF-4771-934E-76989F3CCA30}" srcId="{B7D87640-3CA6-4453-B8C3-49DF7E9CE2CE}" destId="{4C9B2576-41BC-480F-893B-E521E80528EE}" srcOrd="9" destOrd="0" parTransId="{347EFB8A-E2CE-41E8-BE7C-6B08B86E9E4D}" sibTransId="{62ABB7C0-B6AE-4250-9356-A7D16FF4B757}"/>
    <dgm:cxn modelId="{F2671FC2-37EC-4B34-BA56-54A041647DAC}" type="presOf" srcId="{B6B5FD4D-B771-4EC7-AAA1-E885F92D578C}" destId="{204DB5FC-8330-4550-93E4-686A21198919}" srcOrd="0" destOrd="6" presId="urn:microsoft.com/office/officeart/2005/8/layout/hList1"/>
    <dgm:cxn modelId="{837C76C7-078F-4D56-9538-8420AF3413CC}" type="presOf" srcId="{A718D49C-24A1-4C71-9C8E-6E5783B740E5}" destId="{204DB5FC-8330-4550-93E4-686A21198919}" srcOrd="0" destOrd="8" presId="urn:microsoft.com/office/officeart/2005/8/layout/hList1"/>
    <dgm:cxn modelId="{8FA3F6C9-24AF-48C2-89D0-FB90D2E4A08D}" srcId="{EA0D9B97-0281-437D-9B45-5680815C13B9}" destId="{F77C5892-BBDF-4682-9BE8-5A41E70A2DA3}" srcOrd="4" destOrd="0" parTransId="{CADAD9C1-69BC-4A9A-A18D-4EC65BECFDA5}" sibTransId="{660CD1BD-33DE-4744-AF94-6EF85CC953D4}"/>
    <dgm:cxn modelId="{953440D6-77B0-4A4D-B7B2-C1755466CE82}" type="presOf" srcId="{C78F60E1-4B5A-4F78-8E26-DDB6E6EDC28C}" destId="{204DB5FC-8330-4550-93E4-686A21198919}" srcOrd="0" destOrd="2" presId="urn:microsoft.com/office/officeart/2005/8/layout/hList1"/>
    <dgm:cxn modelId="{B59FFFE0-8DF0-47CF-BD00-BC7D1D4AB9A1}" srcId="{7597361A-1C72-4B65-BC0A-52998AAD0CB5}" destId="{D39724A4-5054-4139-AE70-B25239A64D37}" srcOrd="14" destOrd="0" parTransId="{FF04DFDF-052C-488C-ADB9-D60D6D315901}" sibTransId="{6D7828A3-3C4E-4A79-A10C-3DFBDD91CF8D}"/>
    <dgm:cxn modelId="{3B4664E5-842B-47AC-8BB6-E7032581514D}" type="presOf" srcId="{E1E122C1-1760-4BFB-B478-4BD0276DC2CC}" destId="{8E4DAB4D-A49A-4446-8D6D-08456E10EBCF}" srcOrd="0" destOrd="6" presId="urn:microsoft.com/office/officeart/2005/8/layout/hList1"/>
    <dgm:cxn modelId="{B3319EEF-56C0-4F5F-9F0F-16249689D97C}" srcId="{B7D87640-3CA6-4453-B8C3-49DF7E9CE2CE}" destId="{60B83AFF-9F3E-45FB-BF5B-BC708454CD99}" srcOrd="5" destOrd="0" parTransId="{D32C91C8-1D36-4D85-BB75-7675AE20F2AC}" sibTransId="{4E8621AC-3764-43E1-8DF0-92998076160B}"/>
    <dgm:cxn modelId="{275600F1-8097-46F3-A749-1F31416421C4}" srcId="{7597361A-1C72-4B65-BC0A-52998AAD0CB5}" destId="{40539DCF-1647-4C79-B472-CE82D939E368}" srcOrd="12" destOrd="0" parTransId="{476EAB43-DA6D-4213-8756-642BB4672645}" sibTransId="{89AC5A97-4B4D-45B6-B075-49E24CFE7A54}"/>
    <dgm:cxn modelId="{7B07CBF5-2998-47BD-878A-AB8D9576228D}" type="presOf" srcId="{4BFA465D-FFB9-4692-B74D-59A9FC0A7B03}" destId="{755923E3-A693-416E-982C-7C828A00063A}" srcOrd="0" destOrd="0" presId="urn:microsoft.com/office/officeart/2005/8/layout/hList1"/>
    <dgm:cxn modelId="{1A5F0AF6-2F36-471C-8AF8-5B41F87C34B1}" type="presOf" srcId="{65C0F094-D113-4647-BD5E-DF148097FB25}" destId="{204DB5FC-8330-4550-93E4-686A21198919}" srcOrd="0" destOrd="13" presId="urn:microsoft.com/office/officeart/2005/8/layout/hList1"/>
    <dgm:cxn modelId="{7940EAF6-CEF7-4C23-9615-E954EBF95BFB}" srcId="{7597361A-1C72-4B65-BC0A-52998AAD0CB5}" destId="{79EC6C39-2B68-4622-BF80-EDB7847D445C}" srcOrd="5" destOrd="0" parTransId="{127CE9C7-18FE-403B-BEEE-D0CF07B7BD37}" sibTransId="{838AA6B1-E24B-4C18-B697-28874BA4908C}"/>
    <dgm:cxn modelId="{134AF9F8-9BC1-41FA-9368-2A5A49A0B776}" srcId="{EA0D9B97-0281-437D-9B45-5680815C13B9}" destId="{F68F83F3-116E-4F55-92D0-392EFB694C61}" srcOrd="3" destOrd="0" parTransId="{A7B30759-5C1F-47C5-A2F5-DD193107133E}" sibTransId="{35701B4E-FD36-48E3-948A-D69CC0DD82C5}"/>
    <dgm:cxn modelId="{86F586FF-49CE-4DEA-BAB5-19A82DEB043C}" type="presOf" srcId="{886A9066-BD35-4D19-BB0A-610CD30E2CDA}" destId="{204DB5FC-8330-4550-93E4-686A21198919}" srcOrd="0" destOrd="4" presId="urn:microsoft.com/office/officeart/2005/8/layout/hList1"/>
    <dgm:cxn modelId="{94ED4425-EFD5-4099-B8C6-678A37094EA9}" type="presParOf" srcId="{D04F8339-5AEF-42A7-A2C7-E79BAFC352BC}" destId="{111F513D-3DFC-4DFE-9974-F6284C3243BD}" srcOrd="0" destOrd="0" presId="urn:microsoft.com/office/officeart/2005/8/layout/hList1"/>
    <dgm:cxn modelId="{B99B7612-ABE3-4B72-9E65-C7179480081D}" type="presParOf" srcId="{111F513D-3DFC-4DFE-9974-F6284C3243BD}" destId="{DB4A394A-D60B-489B-B46F-BF6DFA449573}" srcOrd="0" destOrd="0" presId="urn:microsoft.com/office/officeart/2005/8/layout/hList1"/>
    <dgm:cxn modelId="{CD932D2D-DD69-4AD6-BC83-AFC1A403E70A}" type="presParOf" srcId="{111F513D-3DFC-4DFE-9974-F6284C3243BD}" destId="{8E4DAB4D-A49A-4446-8D6D-08456E10EBCF}" srcOrd="1" destOrd="0" presId="urn:microsoft.com/office/officeart/2005/8/layout/hList1"/>
    <dgm:cxn modelId="{291A3494-C381-4396-B8C4-0E0F8FBB5F61}" type="presParOf" srcId="{D04F8339-5AEF-42A7-A2C7-E79BAFC352BC}" destId="{97AC1B24-2D2D-4ED0-B5C6-BC467AEC97FE}" srcOrd="1" destOrd="0" presId="urn:microsoft.com/office/officeart/2005/8/layout/hList1"/>
    <dgm:cxn modelId="{781120A8-3F1A-452D-A849-6912C6885590}" type="presParOf" srcId="{D04F8339-5AEF-42A7-A2C7-E79BAFC352BC}" destId="{6B7C4A63-7588-4B2A-AF8C-035C925217AA}" srcOrd="2" destOrd="0" presId="urn:microsoft.com/office/officeart/2005/8/layout/hList1"/>
    <dgm:cxn modelId="{71F38E86-7FB1-4115-81ED-54261274DF70}" type="presParOf" srcId="{6B7C4A63-7588-4B2A-AF8C-035C925217AA}" destId="{A443052C-EA3A-4458-A539-770F7BF8424D}" srcOrd="0" destOrd="0" presId="urn:microsoft.com/office/officeart/2005/8/layout/hList1"/>
    <dgm:cxn modelId="{6E6E3DD9-4DBF-417E-B805-8E84CCAAB27A}" type="presParOf" srcId="{6B7C4A63-7588-4B2A-AF8C-035C925217AA}" destId="{204DB5FC-8330-4550-93E4-686A21198919}" srcOrd="1" destOrd="0" presId="urn:microsoft.com/office/officeart/2005/8/layout/hList1"/>
    <dgm:cxn modelId="{EFD9C03A-4E0F-46CE-BCE8-04F25746BF10}" type="presParOf" srcId="{D04F8339-5AEF-42A7-A2C7-E79BAFC352BC}" destId="{B06CB814-91DD-44C3-8B71-F5969ACBFD7D}" srcOrd="3" destOrd="0" presId="urn:microsoft.com/office/officeart/2005/8/layout/hList1"/>
    <dgm:cxn modelId="{840B1C4B-9EAE-41F5-9988-ED33D2E192CC}" type="presParOf" srcId="{D04F8339-5AEF-42A7-A2C7-E79BAFC352BC}" destId="{0FE2B276-48A2-4B58-A865-26F939B7945E}" srcOrd="4" destOrd="0" presId="urn:microsoft.com/office/officeart/2005/8/layout/hList1"/>
    <dgm:cxn modelId="{C70017E2-D5DF-4691-8606-228350240497}" type="presParOf" srcId="{0FE2B276-48A2-4B58-A865-26F939B7945E}" destId="{A255BD05-5CCD-4A17-B659-455BF52E1A0C}" srcOrd="0" destOrd="0" presId="urn:microsoft.com/office/officeart/2005/8/layout/hList1"/>
    <dgm:cxn modelId="{4DAC66E2-07EA-45A1-8194-F660D5E99C34}" type="presParOf" srcId="{0FE2B276-48A2-4B58-A865-26F939B7945E}" destId="{755923E3-A693-416E-982C-7C828A00063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4A394A-D60B-489B-B46F-BF6DFA449573}">
      <dsp:nvSpPr>
        <dsp:cNvPr id="0" name=""/>
        <dsp:cNvSpPr/>
      </dsp:nvSpPr>
      <dsp:spPr>
        <a:xfrm>
          <a:off x="3059" y="253954"/>
          <a:ext cx="2983408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General Information</a:t>
          </a:r>
        </a:p>
      </dsp:txBody>
      <dsp:txXfrm>
        <a:off x="3059" y="253954"/>
        <a:ext cx="2983408" cy="316800"/>
      </dsp:txXfrm>
    </dsp:sp>
    <dsp:sp modelId="{8E4DAB4D-A49A-4446-8D6D-08456E10EBCF}">
      <dsp:nvSpPr>
        <dsp:cNvPr id="0" name=""/>
        <dsp:cNvSpPr/>
      </dsp:nvSpPr>
      <dsp:spPr>
        <a:xfrm>
          <a:off x="0" y="595914"/>
          <a:ext cx="2983408" cy="36837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Overview of DLT Systems for ID </a:t>
          </a:r>
          <a:r>
            <a:rPr lang="en-US" sz="1100" kern="1200" dirty="0" err="1"/>
            <a:t>mgmt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Use Cases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1" kern="1200" dirty="0"/>
            <a:t>Reference Architecture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Security Risks, Threats, and Vulnerabilities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Taxonomy and Ontology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</dsp:txBody>
      <dsp:txXfrm>
        <a:off x="0" y="595914"/>
        <a:ext cx="2983408" cy="3683790"/>
      </dsp:txXfrm>
    </dsp:sp>
    <dsp:sp modelId="{A443052C-EA3A-4458-A539-770F7BF8424D}">
      <dsp:nvSpPr>
        <dsp:cNvPr id="0" name=""/>
        <dsp:cNvSpPr/>
      </dsp:nvSpPr>
      <dsp:spPr>
        <a:xfrm>
          <a:off x="3404145" y="253954"/>
          <a:ext cx="2983408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Specific Education </a:t>
          </a:r>
        </a:p>
      </dsp:txBody>
      <dsp:txXfrm>
        <a:off x="3404145" y="253954"/>
        <a:ext cx="2983408" cy="316800"/>
      </dsp:txXfrm>
    </dsp:sp>
    <dsp:sp modelId="{204DB5FC-8330-4550-93E4-686A21198919}">
      <dsp:nvSpPr>
        <dsp:cNvPr id="0" name=""/>
        <dsp:cNvSpPr/>
      </dsp:nvSpPr>
      <dsp:spPr>
        <a:xfrm>
          <a:off x="3404145" y="570754"/>
          <a:ext cx="2983408" cy="36837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1" kern="1200" dirty="0"/>
            <a:t>Vocabulary/terminology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Legally Binding Smart Contracts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1" kern="1200" dirty="0"/>
            <a:t>Security Management of Digital Asset Custodians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1" kern="1200" dirty="0"/>
            <a:t>Privacy and PII protection considerations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Overview of Smart Contracts- Security Best Practices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1" kern="1200" dirty="0"/>
            <a:t>Overview of Smart Contracts and their interactions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Trust Anchors for DLT ID </a:t>
          </a:r>
          <a:r>
            <a:rPr lang="en-US" sz="1100" kern="1200" dirty="0" err="1"/>
            <a:t>Mgmt</a:t>
          </a:r>
          <a:r>
            <a:rPr lang="en-US" sz="1100" kern="1200" dirty="0"/>
            <a:t> (TADIM)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</dsp:txBody>
      <dsp:txXfrm>
        <a:off x="3404145" y="570754"/>
        <a:ext cx="2983408" cy="3683790"/>
      </dsp:txXfrm>
    </dsp:sp>
    <dsp:sp modelId="{A255BD05-5CCD-4A17-B659-455BF52E1A0C}">
      <dsp:nvSpPr>
        <dsp:cNvPr id="0" name=""/>
        <dsp:cNvSpPr/>
      </dsp:nvSpPr>
      <dsp:spPr>
        <a:xfrm>
          <a:off x="6805231" y="253954"/>
          <a:ext cx="2983408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Technical Spec</a:t>
          </a:r>
        </a:p>
      </dsp:txBody>
      <dsp:txXfrm>
        <a:off x="6805231" y="253954"/>
        <a:ext cx="2983408" cy="316800"/>
      </dsp:txXfrm>
    </dsp:sp>
    <dsp:sp modelId="{755923E3-A693-416E-982C-7C828A00063A}">
      <dsp:nvSpPr>
        <dsp:cNvPr id="0" name=""/>
        <dsp:cNvSpPr/>
      </dsp:nvSpPr>
      <dsp:spPr>
        <a:xfrm>
          <a:off x="6805231" y="570754"/>
          <a:ext cx="2983408" cy="36837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Governance Guidelines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Data Flow Models for specific Use Cases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Subject/object Identification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Security Techniques for DLT/BC in Financial Services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Applying ISO 800-115 standard to Quality Blockchains</a:t>
          </a:r>
        </a:p>
      </dsp:txBody>
      <dsp:txXfrm>
        <a:off x="6805231" y="570754"/>
        <a:ext cx="2983408" cy="3683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ISO Blockchain and DLT Standards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GBA- Smart Cities Work Group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Presented by: Sean Kurzweil, 4/28/21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645CF-1676-483E-B575-C473D3B96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29006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9C8EC-4995-456C-8C49-ED3FF22E7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98600"/>
            <a:ext cx="10058400" cy="4454144"/>
          </a:xfrm>
        </p:spPr>
        <p:txBody>
          <a:bodyPr/>
          <a:lstStyle/>
          <a:p>
            <a:r>
              <a:rPr lang="en-US" dirty="0"/>
              <a:t>20 ISO Blockchain and DLT Standards Available</a:t>
            </a:r>
          </a:p>
          <a:p>
            <a:pPr lvl="1"/>
            <a:r>
              <a:rPr lang="en-US" dirty="0"/>
              <a:t>Very few “Published” </a:t>
            </a:r>
          </a:p>
          <a:p>
            <a:pPr lvl="1"/>
            <a:r>
              <a:rPr lang="en-US" dirty="0"/>
              <a:t>Many in various stages of “Under Development”</a:t>
            </a:r>
          </a:p>
          <a:p>
            <a:pPr lvl="2"/>
            <a:r>
              <a:rPr lang="en-US" dirty="0"/>
              <a:t>Abstracts available for purchase. </a:t>
            </a:r>
          </a:p>
          <a:p>
            <a:r>
              <a:rPr lang="en-US" dirty="0"/>
              <a:t>Wide range of standardized topics (see reference slides)</a:t>
            </a:r>
          </a:p>
          <a:p>
            <a:r>
              <a:rPr lang="en-US" dirty="0"/>
              <a:t>ISO standards will generally be categorized into the following:</a:t>
            </a:r>
          </a:p>
          <a:p>
            <a:pPr lvl="1"/>
            <a:r>
              <a:rPr lang="en-US" dirty="0"/>
              <a:t>General Information Resource</a:t>
            </a:r>
          </a:p>
          <a:p>
            <a:pPr lvl="1"/>
            <a:r>
              <a:rPr lang="en-US" dirty="0"/>
              <a:t>Specific Educational Resource </a:t>
            </a:r>
          </a:p>
          <a:p>
            <a:pPr lvl="1"/>
            <a:r>
              <a:rPr lang="en-US" dirty="0"/>
              <a:t>Technical specifications for an application</a:t>
            </a:r>
          </a:p>
          <a:p>
            <a:r>
              <a:rPr lang="en-US" dirty="0"/>
              <a:t>Themes of Blockchain/DLT standards</a:t>
            </a:r>
          </a:p>
          <a:p>
            <a:pPr lvl="1"/>
            <a:r>
              <a:rPr lang="en-US" dirty="0"/>
              <a:t>General Vocabulary and Terminology</a:t>
            </a:r>
          </a:p>
          <a:p>
            <a:pPr lvl="1"/>
            <a:r>
              <a:rPr lang="en-US" dirty="0"/>
              <a:t>Identity Management</a:t>
            </a:r>
          </a:p>
          <a:p>
            <a:pPr lvl="1"/>
            <a:r>
              <a:rPr lang="en-US" dirty="0"/>
              <a:t>Smart Contracts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30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60F3E-BC2A-43FE-BC98-35F75A772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09906"/>
          </a:xfrm>
        </p:spPr>
        <p:txBody>
          <a:bodyPr>
            <a:normAutofit fontScale="90000"/>
          </a:bodyPr>
          <a:lstStyle/>
          <a:p>
            <a:r>
              <a:rPr lang="en-US" dirty="0"/>
              <a:t>Blockchain and DLT Standards: Categorized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46D2F7C-9BBD-4E2A-AF6C-F4673A0637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5527079"/>
              </p:ext>
            </p:extLst>
          </p:nvPr>
        </p:nvGraphicFramePr>
        <p:xfrm>
          <a:off x="1066800" y="1511300"/>
          <a:ext cx="9791700" cy="4508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869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1069B-A77A-4720-8724-B0B72F700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GBA Workgroup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0282D-A164-492B-8619-71336145E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consistent Vocabulary/Terminology</a:t>
            </a:r>
          </a:p>
          <a:p>
            <a:endParaRPr lang="en-US" dirty="0"/>
          </a:p>
          <a:p>
            <a:r>
              <a:rPr lang="en-US" dirty="0"/>
              <a:t>Identity Management</a:t>
            </a:r>
          </a:p>
          <a:p>
            <a:endParaRPr lang="en-US" dirty="0"/>
          </a:p>
          <a:p>
            <a:r>
              <a:rPr lang="en-US" dirty="0"/>
              <a:t>Quality</a:t>
            </a:r>
          </a:p>
        </p:txBody>
      </p:sp>
    </p:spTree>
    <p:extLst>
      <p:ext uri="{BB962C8B-B14F-4D97-AF65-F5344CB8AC3E}">
        <p14:creationId xmlns:p14="http://schemas.microsoft.com/office/powerpoint/2010/main" val="1469487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D8872-B856-4B40-89BD-DE9A383CF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6EC12-4DE2-44A6-AA63-57A1B20620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List of available standards</a:t>
            </a:r>
          </a:p>
        </p:txBody>
      </p:sp>
    </p:spTree>
    <p:extLst>
      <p:ext uri="{BB962C8B-B14F-4D97-AF65-F5344CB8AC3E}">
        <p14:creationId xmlns:p14="http://schemas.microsoft.com/office/powerpoint/2010/main" val="268952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7F6574-537F-4BDB-993E-935BBE1AF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0" y="842962"/>
            <a:ext cx="8572500" cy="51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098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C8E530-04F4-4613-BEFD-DE52EC4DD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512" y="1995487"/>
            <a:ext cx="856297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806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6912D3B-60EE-464B-B2E4-83833BEDA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700" y="747712"/>
            <a:ext cx="8610600" cy="536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587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DF12DA-5C2A-44C6-9F1A-CB125465B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423862"/>
            <a:ext cx="8763000" cy="601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961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{3ADDC897-E5A1-4470-BF6A-B535AC709485}tf78438558_win32</Template>
  <TotalTime>168</TotalTime>
  <Words>211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Garamond</vt:lpstr>
      <vt:lpstr>SavonVTI</vt:lpstr>
      <vt:lpstr>ISO Blockchain and DLT Standards</vt:lpstr>
      <vt:lpstr>Overview</vt:lpstr>
      <vt:lpstr>Blockchain and DLT Standards: Categorized</vt:lpstr>
      <vt:lpstr>Recommended GBA Workgroup Focus</vt:lpstr>
      <vt:lpstr>REFERENCE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Blockchain and DLT Standards</dc:title>
  <dc:creator>Sean Kurzweil</dc:creator>
  <cp:lastModifiedBy>Sean Kurzweil</cp:lastModifiedBy>
  <cp:revision>14</cp:revision>
  <dcterms:created xsi:type="dcterms:W3CDTF">2021-04-27T21:09:37Z</dcterms:created>
  <dcterms:modified xsi:type="dcterms:W3CDTF">2021-04-28T23:03:18Z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