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3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698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5AF066-28D9-44EA-99C0-C5CFEF1A43D6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BBDAE7-62CC-443D-9844-D00231FE4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296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E8F93B4-B0CD-BC68-4D30-5A479402C7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47425"/>
            <a:ext cx="12192001" cy="68105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753CBB-1E16-EEC5-7B1C-BD54582566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21763"/>
            <a:ext cx="9144000" cy="13882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3AEC65-89BE-5728-4F19-B267AE277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90764"/>
            <a:ext cx="9144000" cy="146703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E06EC-A592-F7DA-2145-22B05A217D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F96E542-72E8-4966-B93E-305D0849E587}" type="datetime1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EE896-8F9B-7316-400C-4005616AC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94789-EA5A-982E-8E22-80857EA5B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C1EC-DC43-476F-B722-924815B8C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61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87DB0-1EC6-0BEE-4450-ABA6455A8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0EA10-EE9C-A810-57E2-E20F3025C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E2673-7B13-C106-1096-3BE2CF4395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22078C-02C3-4FB9-B562-356D4225B03D}" type="datetime1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283F6-B399-2F22-DAF1-2532E0ABD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6E50E-F510-DB6F-5607-F98C61DBD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C1EC-DC43-476F-B722-924815B8C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484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0B732-DB3F-5015-F75F-5A7CBA6E1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B47A5E-660E-E68B-B3F4-E13FDDB3D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91B7E-18A5-3A07-6537-1F8AAB4956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0E9559-B0C6-4310-8846-064D1F13B224}" type="datetime1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B3F85-95B6-A75E-8860-9D76C694D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38053-42CC-9CB2-6F95-3A33F01E7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C1EC-DC43-476F-B722-924815B8C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83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E29AC-C25A-1633-AA36-0D60E9C65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8287C-8C21-B5DA-C973-48CE6FE05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E3468D-B23F-9FDC-9A49-7C50986172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F7F4A-795A-5ED5-01F0-25157A6786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99CFB63-24B3-497A-956F-5B2411F1340E}" type="datetime1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D849C-F62F-CFBB-7B2C-9B547E233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D164AC-E5FE-0F82-1784-53171B670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C1EC-DC43-476F-B722-924815B8C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5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7EF7-EBA5-3434-FB1C-D46A2FCFC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284F33-8FBF-B5DF-1AEB-C3657E1EAF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2CDCF1-BE5D-025F-AC6A-2CD3E4CEE6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9E8B39-43CE-7E4A-077D-02679B1EDF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A49A6C-2E0D-68EC-03EB-46CEBD0A11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436C45-610F-1AEF-15F1-61B80CE9EF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D91163-1EB0-4B1A-A80E-CAD5E2941672}" type="datetime1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C63E6B-B7DF-B8D7-CC3C-FC72FFAE2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2AF29B-2842-C5CC-7635-49AC29ED1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C1EC-DC43-476F-B722-924815B8C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248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7DC8F-DC38-5FCD-CC11-AFE5AFDAF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340B3E-E194-ABEA-B589-469F30FACE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484351-76BF-4ED1-B41D-C0BFD9052158}" type="datetime1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F548E-4E72-67FB-33BC-6DAD2255B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3BB9D5-1225-068E-85D5-889872A92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C1EC-DC43-476F-B722-924815B8C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41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B80187-291A-831B-016E-C6E5C1D551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EB4729-6BC6-4043-8505-450D00B2ACF2}" type="datetime1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FC805A-B369-8595-2568-BB8B47D4E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A6E2CF-2A22-BCFD-F679-C09EBE647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C1EC-DC43-476F-B722-924815B8C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67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03ABF-77E0-0455-AA39-FD1EACC01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4D53F-5438-61D9-339C-7C11EB64B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325A4-CCF9-3915-1938-8E234B3D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E71309-A1C9-AEC0-1EA6-4CABE1D728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09769F-966B-4C9C-BB39-18A275C2C83F}" type="datetime1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B23A7E-EEF3-3D24-66D1-63063465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128DE-F4F3-DDB3-CE0E-83AD8C991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C1EC-DC43-476F-B722-924815B8C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08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1E863-E0F2-94B2-6CEB-FC1CCF5F4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EE4C16-E1C2-9E38-599D-86091A20E5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11950-AA87-C98D-14B1-CFCB6F1EA2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CA4E0A-55A0-9548-D8F9-A8A9C55680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5A7F36-30F8-4A2A-9C4E-28019EDAC781}" type="datetime1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A46AD-B684-CB19-4AE6-A3B6DDA7F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AF8C6-C2F7-40FC-41E0-E0A8AFE86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C1EC-DC43-476F-B722-924815B8C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62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E6883-F0E1-F54E-0386-3CC11F0C2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82C16C-7615-B111-57EB-37EA0ADC8E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E4ACD-CA78-E5CF-2046-5DC91F4EAC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0B0D21-F29E-475B-AF7B-D3F53A87DF5C}" type="datetime1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48128-4C15-9E9A-53BA-762032086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9BB3B-A17A-7B5E-AD79-1A47970A8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C1EC-DC43-476F-B722-924815B8C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15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302106-302B-AA15-4D0A-6EAFB12A7E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7683BE-CEB3-2148-2611-5B8F3AF03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7FCDD-6822-B8CC-2E8E-A76A30E6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E57A75-AB84-4E2F-88EC-77499AD8BD4F}" type="datetime1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B0D85-9F65-6218-9962-BF5134D38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DE2E6-5E5C-D2FC-5481-F41E687DE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C1EC-DC43-476F-B722-924815B8C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348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C37724-E46A-DC1B-BBFF-E385FD457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6026"/>
            <a:ext cx="9646328" cy="905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0EC4E-2732-7E98-88DC-10E00A1AA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02040"/>
            <a:ext cx="10515600" cy="4674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C6CDE-BE8F-8A5B-64D7-7B2DBA1722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5AC13-57D2-DF61-1459-4EB20F6142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0DC1EC-DC43-476F-B722-924815B8CBE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CE28AB-7965-2410-42D8-C7643DD0FAB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-1"/>
            <a:ext cx="12192000" cy="5060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1EC1FA-6F1C-30FD-3255-C088EA6EEAD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453" y="596516"/>
            <a:ext cx="1576550" cy="56930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A46697E-0832-14E0-4CDA-A6EE6E3E04F9}"/>
              </a:ext>
            </a:extLst>
          </p:cNvPr>
          <p:cNvSpPr/>
          <p:nvPr userDrawn="1"/>
        </p:nvSpPr>
        <p:spPr>
          <a:xfrm>
            <a:off x="838200" y="6214367"/>
            <a:ext cx="2091431" cy="590365"/>
          </a:xfrm>
          <a:prstGeom prst="rect">
            <a:avLst/>
          </a:prstGeom>
          <a:solidFill>
            <a:srgbClr val="1A3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val="1869009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1A3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A306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A3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A3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3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A3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0415E-E559-9066-3A24-ADDB9EECDF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ED389E-14A8-BD8D-17A9-C175D60821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141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3906B-C5C6-E9FC-B46C-C43D91BC4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16697-8C90-794F-0E72-EDA4D09A1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719D2-6BE8-D035-94DC-03BA45433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DC1EC-DC43-476F-B722-924815B8CBE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82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Gerard Dache</dc:creator>
  <cp:lastModifiedBy>Gerard Dache</cp:lastModifiedBy>
  <cp:revision>2</cp:revision>
  <dcterms:created xsi:type="dcterms:W3CDTF">2026-09-04T01:50:39Z</dcterms:created>
  <dcterms:modified xsi:type="dcterms:W3CDTF">2026-09-04T01:55:38Z</dcterms:modified>
</cp:coreProperties>
</file>