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380" r:id="rId3"/>
    <p:sldId id="379" r:id="rId4"/>
    <p:sldId id="383" r:id="rId5"/>
    <p:sldId id="390" r:id="rId6"/>
    <p:sldId id="391" r:id="rId7"/>
    <p:sldId id="392" r:id="rId8"/>
    <p:sldId id="393" r:id="rId9"/>
    <p:sldId id="396" r:id="rId10"/>
    <p:sldId id="394" r:id="rId11"/>
    <p:sldId id="395" r:id="rId12"/>
    <p:sldId id="398" r:id="rId13"/>
    <p:sldId id="384" r:id="rId14"/>
    <p:sldId id="381" r:id="rId15"/>
    <p:sldId id="388" r:id="rId16"/>
    <p:sldId id="375" r:id="rId17"/>
    <p:sldId id="362" r:id="rId18"/>
    <p:sldId id="359" r:id="rId19"/>
    <p:sldId id="309" r:id="rId20"/>
    <p:sldId id="341" r:id="rId21"/>
    <p:sldId id="308" r:id="rId22"/>
    <p:sldId id="310" r:id="rId23"/>
    <p:sldId id="312" r:id="rId2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4D21E"/>
    <a:srgbClr val="0076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23" autoAdjust="0"/>
    <p:restoredTop sz="95439" autoAdjust="0"/>
  </p:normalViewPr>
  <p:slideViewPr>
    <p:cSldViewPr>
      <p:cViewPr varScale="1">
        <p:scale>
          <a:sx n="72" d="100"/>
          <a:sy n="72" d="100"/>
        </p:scale>
        <p:origin x="127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FB2835-350A-4825-891A-750AA81A9AAA}" type="doc">
      <dgm:prSet loTypeId="urn:microsoft.com/office/officeart/2011/layout/ThemePictureAccent" loCatId="officeonline" qsTypeId="urn:microsoft.com/office/officeart/2005/8/quickstyle/simple1" qsCatId="simple" csTypeId="urn:microsoft.com/office/officeart/2005/8/colors/accent1_2" csCatId="accent1" phldr="1"/>
      <dgm:spPr/>
      <dgm:t>
        <a:bodyPr/>
        <a:lstStyle/>
        <a:p>
          <a:endParaRPr lang="en-US"/>
        </a:p>
      </dgm:t>
    </dgm:pt>
    <dgm:pt modelId="{CAB87BA7-A1E4-4A56-ABF7-4CA71B6C893A}">
      <dgm:prSet phldrT="[Text]" phldr="1"/>
      <dgm:spPr/>
      <dgm:t>
        <a:bodyPr/>
        <a:lstStyle/>
        <a:p>
          <a:endParaRPr lang="en-US" dirty="0"/>
        </a:p>
      </dgm:t>
    </dgm:pt>
    <dgm:pt modelId="{6EFDDF27-9DCB-409C-8AC3-AC0AB62A0EC3}" type="parTrans" cxnId="{10BFC4DA-7C15-4422-8319-7261D9E36A7B}">
      <dgm:prSet/>
      <dgm:spPr/>
      <dgm:t>
        <a:bodyPr/>
        <a:lstStyle/>
        <a:p>
          <a:endParaRPr lang="en-US"/>
        </a:p>
      </dgm:t>
    </dgm:pt>
    <dgm:pt modelId="{7BAE60F0-1DF3-4242-ADFB-56A25894EB78}" type="sibTrans" cxnId="{10BFC4DA-7C15-4422-8319-7261D9E36A7B}">
      <dgm:prSet/>
      <dgm:spPr/>
      <dgm:t>
        <a:bodyPr/>
        <a:lstStyle/>
        <a:p>
          <a:endParaRPr lang="en-US"/>
        </a:p>
      </dgm:t>
    </dgm:pt>
    <dgm:pt modelId="{72A2DEF7-209A-46D0-AF97-222CD4C27E3D}">
      <dgm:prSet phldrT="[Text]"/>
      <dgm:spPr/>
      <dgm:t>
        <a:bodyPr/>
        <a:lstStyle/>
        <a:p>
          <a:pPr algn="r"/>
          <a:r>
            <a:rPr lang="en-US" b="1" dirty="0">
              <a:solidFill>
                <a:schemeClr val="tx1"/>
              </a:solidFill>
            </a:rPr>
            <a:t>Scanned</a:t>
          </a:r>
          <a:r>
            <a:rPr lang="en-US" dirty="0"/>
            <a:t> </a:t>
          </a:r>
        </a:p>
      </dgm:t>
    </dgm:pt>
    <dgm:pt modelId="{65E98414-EEDE-4012-B227-286A261337C8}" type="parTrans" cxnId="{FC74D38D-4D88-41FD-A63F-1947C7173F3C}">
      <dgm:prSet/>
      <dgm:spPr/>
      <dgm:t>
        <a:bodyPr/>
        <a:lstStyle/>
        <a:p>
          <a:endParaRPr lang="en-US"/>
        </a:p>
      </dgm:t>
    </dgm:pt>
    <dgm:pt modelId="{865AFE83-AE68-460C-9697-A0E58FF3EF35}" type="sibTrans" cxnId="{FC74D38D-4D88-41FD-A63F-1947C7173F3C}">
      <dgm:prSet/>
      <dgm:spPr/>
      <dgm:t>
        <a:bodyPr/>
        <a:lstStyle/>
        <a:p>
          <a:endParaRPr lang="en-US"/>
        </a:p>
      </dgm:t>
    </dgm:pt>
    <dgm:pt modelId="{B397F7AD-F90E-4363-9638-382AF34BDE74}">
      <dgm:prSet phldrT="[Text]" phldr="1"/>
      <dgm:spPr/>
      <dgm:t>
        <a:bodyPr/>
        <a:lstStyle/>
        <a:p>
          <a:endParaRPr lang="en-US" dirty="0"/>
        </a:p>
      </dgm:t>
    </dgm:pt>
    <dgm:pt modelId="{EA6700B7-8A26-47FB-AE49-EDEC45E8B50E}" type="parTrans" cxnId="{A2AAF627-5FCB-40A8-BD90-3D2AC2937E4B}">
      <dgm:prSet/>
      <dgm:spPr/>
      <dgm:t>
        <a:bodyPr/>
        <a:lstStyle/>
        <a:p>
          <a:endParaRPr lang="en-US"/>
        </a:p>
      </dgm:t>
    </dgm:pt>
    <dgm:pt modelId="{39F72462-495F-4203-B5E2-16C0D0C9C7A8}" type="sibTrans" cxnId="{A2AAF627-5FCB-40A8-BD90-3D2AC2937E4B}">
      <dgm:prSet/>
      <dgm:spPr/>
      <dgm:t>
        <a:bodyPr/>
        <a:lstStyle/>
        <a:p>
          <a:endParaRPr lang="en-US"/>
        </a:p>
      </dgm:t>
    </dgm:pt>
    <dgm:pt modelId="{36CC1435-C741-47E0-880E-08BF304FD272}">
      <dgm:prSet phldrT="[Text]"/>
      <dgm:spPr/>
      <dgm:t>
        <a:bodyPr/>
        <a:lstStyle/>
        <a:p>
          <a:pPr algn="l"/>
          <a:r>
            <a:rPr lang="en-US" b="1" dirty="0">
              <a:solidFill>
                <a:schemeClr val="tx1"/>
              </a:solidFill>
            </a:rPr>
            <a:t>Paper </a:t>
          </a:r>
        </a:p>
      </dgm:t>
    </dgm:pt>
    <dgm:pt modelId="{24D2B426-358B-4F26-9E70-04F653CE960D}" type="parTrans" cxnId="{18C77616-5916-44CA-A59D-C229BD5373DC}">
      <dgm:prSet/>
      <dgm:spPr/>
      <dgm:t>
        <a:bodyPr/>
        <a:lstStyle/>
        <a:p>
          <a:endParaRPr lang="en-US"/>
        </a:p>
      </dgm:t>
    </dgm:pt>
    <dgm:pt modelId="{205DD6DF-58CB-4113-99A7-400E88422B61}" type="sibTrans" cxnId="{18C77616-5916-44CA-A59D-C229BD5373DC}">
      <dgm:prSet/>
      <dgm:spPr/>
      <dgm:t>
        <a:bodyPr/>
        <a:lstStyle/>
        <a:p>
          <a:endParaRPr lang="en-US"/>
        </a:p>
      </dgm:t>
    </dgm:pt>
    <dgm:pt modelId="{7308D549-6168-444F-8A52-DE679DA6BB1A}">
      <dgm:prSet phldrT="[Text]" phldr="1"/>
      <dgm:spPr/>
      <dgm:t>
        <a:bodyPr/>
        <a:lstStyle/>
        <a:p>
          <a:endParaRPr lang="en-US" dirty="0"/>
        </a:p>
      </dgm:t>
    </dgm:pt>
    <dgm:pt modelId="{064A98FD-50E6-4CD6-B155-9FFD79D8ADDB}" type="parTrans" cxnId="{941AD2E1-EAB4-4768-876E-E3E805D4D391}">
      <dgm:prSet/>
      <dgm:spPr/>
      <dgm:t>
        <a:bodyPr/>
        <a:lstStyle/>
        <a:p>
          <a:endParaRPr lang="en-US"/>
        </a:p>
      </dgm:t>
    </dgm:pt>
    <dgm:pt modelId="{340CAB2C-E14A-49AA-BD16-DEA4150EACD1}" type="sibTrans" cxnId="{941AD2E1-EAB4-4768-876E-E3E805D4D391}">
      <dgm:prSet/>
      <dgm:spPr/>
      <dgm:t>
        <a:bodyPr/>
        <a:lstStyle/>
        <a:p>
          <a:endParaRPr lang="en-US"/>
        </a:p>
      </dgm:t>
    </dgm:pt>
    <dgm:pt modelId="{349AF427-CE02-40A7-88DA-3D0F737685D1}">
      <dgm:prSet phldrT="[Text]" phldr="1"/>
      <dgm:spPr/>
      <dgm:t>
        <a:bodyPr/>
        <a:lstStyle/>
        <a:p>
          <a:endParaRPr lang="en-US" dirty="0"/>
        </a:p>
      </dgm:t>
    </dgm:pt>
    <dgm:pt modelId="{2DCD4133-E99F-4DBE-893E-D1F49FD1073C}" type="parTrans" cxnId="{DB3A0ADD-FB55-4713-A836-BCD0E6406296}">
      <dgm:prSet/>
      <dgm:spPr/>
      <dgm:t>
        <a:bodyPr/>
        <a:lstStyle/>
        <a:p>
          <a:endParaRPr lang="en-US"/>
        </a:p>
      </dgm:t>
    </dgm:pt>
    <dgm:pt modelId="{CE51F860-81C4-4BEF-B584-F12E32AE0E20}" type="sibTrans" cxnId="{DB3A0ADD-FB55-4713-A836-BCD0E6406296}">
      <dgm:prSet/>
      <dgm:spPr/>
      <dgm:t>
        <a:bodyPr/>
        <a:lstStyle/>
        <a:p>
          <a:endParaRPr lang="en-US"/>
        </a:p>
      </dgm:t>
    </dgm:pt>
    <dgm:pt modelId="{39781FCE-0708-48CB-9523-3FCB05456D0C}" type="pres">
      <dgm:prSet presAssocID="{2EFB2835-350A-4825-891A-750AA81A9AAA}" presName="Name0" presStyleCnt="0">
        <dgm:presLayoutVars>
          <dgm:chMax val="6"/>
          <dgm:chPref val="6"/>
          <dgm:dir/>
        </dgm:presLayoutVars>
      </dgm:prSet>
      <dgm:spPr/>
    </dgm:pt>
    <dgm:pt modelId="{E57BD298-EC79-4AA0-BFD7-6615BA23FB75}" type="pres">
      <dgm:prSet presAssocID="{CAB87BA7-A1E4-4A56-ABF7-4CA71B6C893A}" presName="Image1" presStyleCnt="0"/>
      <dgm:spPr/>
    </dgm:pt>
    <dgm:pt modelId="{E97E7BD2-08D0-4AFC-BC86-96C5581CEF99}" type="pres">
      <dgm:prSet presAssocID="{CAB87BA7-A1E4-4A56-ABF7-4CA71B6C893A}" presName="Image" presStyleLbl="alignImgPlace1" presStyleIdx="0" presStyleCnt="6" custLinFactNeighborX="-2156" custLinFactNeighborY="-7489"/>
      <dgm:spPr/>
    </dgm:pt>
    <dgm:pt modelId="{992564B5-1D34-4E12-BB06-369F662DEB0E}" type="pres">
      <dgm:prSet presAssocID="{CAB87BA7-A1E4-4A56-ABF7-4CA71B6C893A}" presName="Accent1" presStyleCnt="0"/>
      <dgm:spPr/>
    </dgm:pt>
    <dgm:pt modelId="{D4B60A96-25DF-455B-8DAD-DF26AB02AD92}" type="pres">
      <dgm:prSet presAssocID="{CAB87BA7-A1E4-4A56-ABF7-4CA71B6C893A}" presName="Accent" presStyleLbl="parChTrans1D1" presStyleIdx="0" presStyleCnt="6"/>
      <dgm:spPr/>
    </dgm:pt>
    <dgm:pt modelId="{A560B5E3-E055-4D8B-9B01-AAC956D2D814}" type="pres">
      <dgm:prSet presAssocID="{CAB87BA7-A1E4-4A56-ABF7-4CA71B6C893A}" presName="Text1" presStyleLbl="alignImgPlace1" presStyleIdx="0" presStyleCnt="6">
        <dgm:presLayoutVars>
          <dgm:chMax val="0"/>
          <dgm:chPref val="0"/>
          <dgm:bulletEnabled val="1"/>
        </dgm:presLayoutVars>
      </dgm:prSet>
      <dgm:spPr/>
    </dgm:pt>
    <dgm:pt modelId="{E1E84BDB-E689-4C33-BFBB-ACCD56AD4630}" type="pres">
      <dgm:prSet presAssocID="{72A2DEF7-209A-46D0-AF97-222CD4C27E3D}" presName="Image2" presStyleCnt="0"/>
      <dgm:spPr/>
    </dgm:pt>
    <dgm:pt modelId="{24E7624C-1F1E-468D-9CA0-AEE83D6E1394}" type="pres">
      <dgm:prSet presAssocID="{72A2DEF7-209A-46D0-AF97-222CD4C27E3D}" presName="Image" presStyleLbl="alignImgPlace1" presStyleIdx="1" presStyleCnt="6"/>
      <dgm:spPr/>
    </dgm:pt>
    <dgm:pt modelId="{C7DFAC8A-6CBD-4114-B2C1-798D92BB3605}" type="pres">
      <dgm:prSet presAssocID="{72A2DEF7-209A-46D0-AF97-222CD4C27E3D}" presName="Accent2" presStyleCnt="0"/>
      <dgm:spPr/>
    </dgm:pt>
    <dgm:pt modelId="{64D88D79-BF03-4C9A-AFEB-B7F8B9E44035}" type="pres">
      <dgm:prSet presAssocID="{72A2DEF7-209A-46D0-AF97-222CD4C27E3D}" presName="Accent" presStyleLbl="parChTrans1D1" presStyleIdx="1" presStyleCnt="6"/>
      <dgm:spPr/>
    </dgm:pt>
    <dgm:pt modelId="{D7C5FC0B-9EF9-4DBB-8C4D-F62B38FE1662}" type="pres">
      <dgm:prSet presAssocID="{72A2DEF7-209A-46D0-AF97-222CD4C27E3D}" presName="Text2" presStyleLbl="alignImgPlace1" presStyleIdx="1" presStyleCnt="6" custScaleX="829684" custScaleY="492443" custLinFactX="200000" custLinFactNeighborX="206891" custLinFactNeighborY="19808">
        <dgm:presLayoutVars>
          <dgm:chMax val="0"/>
          <dgm:chPref val="0"/>
          <dgm:bulletEnabled val="1"/>
        </dgm:presLayoutVars>
      </dgm:prSet>
      <dgm:spPr/>
    </dgm:pt>
    <dgm:pt modelId="{E7F8AC0A-7D24-459E-A045-8B93D167BB25}" type="pres">
      <dgm:prSet presAssocID="{B397F7AD-F90E-4363-9638-382AF34BDE74}" presName="Image3" presStyleCnt="0"/>
      <dgm:spPr/>
    </dgm:pt>
    <dgm:pt modelId="{D2CAC3BF-FF34-4D8E-92A2-F49AA6A9A64C}" type="pres">
      <dgm:prSet presAssocID="{B397F7AD-F90E-4363-9638-382AF34BDE74}" presName="Image" presStyleLbl="alignImgPlace1" presStyleIdx="2" presStyleCnt="6"/>
      <dgm:spPr/>
    </dgm:pt>
    <dgm:pt modelId="{C390358C-E098-4075-A157-A3759321CD19}" type="pres">
      <dgm:prSet presAssocID="{B397F7AD-F90E-4363-9638-382AF34BDE74}" presName="Accent3" presStyleCnt="0"/>
      <dgm:spPr/>
    </dgm:pt>
    <dgm:pt modelId="{11015226-7779-46C3-A010-C2E09063EDBF}" type="pres">
      <dgm:prSet presAssocID="{B397F7AD-F90E-4363-9638-382AF34BDE74}" presName="Accent" presStyleLbl="parChTrans1D1" presStyleIdx="2" presStyleCnt="6"/>
      <dgm:spPr/>
    </dgm:pt>
    <dgm:pt modelId="{7266A0B7-8F5A-4FCA-A9BA-EDB89D6F9DD7}" type="pres">
      <dgm:prSet presAssocID="{B397F7AD-F90E-4363-9638-382AF34BDE74}" presName="Text3" presStyleLbl="alignImgPlace1" presStyleIdx="2" presStyleCnt="6">
        <dgm:presLayoutVars>
          <dgm:chMax val="0"/>
          <dgm:chPref val="0"/>
          <dgm:bulletEnabled val="1"/>
        </dgm:presLayoutVars>
      </dgm:prSet>
      <dgm:spPr/>
    </dgm:pt>
    <dgm:pt modelId="{69049A7D-39AF-42D5-AFB2-B03A9315C83D}" type="pres">
      <dgm:prSet presAssocID="{36CC1435-C741-47E0-880E-08BF304FD272}" presName="Image4" presStyleCnt="0"/>
      <dgm:spPr/>
    </dgm:pt>
    <dgm:pt modelId="{A1BB7B6A-D60A-4550-BB1B-B8B203740527}" type="pres">
      <dgm:prSet presAssocID="{36CC1435-C741-47E0-880E-08BF304FD272}" presName="Image" presStyleLbl="alignImgPlace1" presStyleIdx="3" presStyleCnt="6"/>
      <dgm:spPr/>
    </dgm:pt>
    <dgm:pt modelId="{2AC4DF32-61F5-41D8-9656-EA2CCC2BE79C}" type="pres">
      <dgm:prSet presAssocID="{36CC1435-C741-47E0-880E-08BF304FD272}" presName="Accent4" presStyleCnt="0"/>
      <dgm:spPr/>
    </dgm:pt>
    <dgm:pt modelId="{9654EFC4-ED3B-4A14-8AC4-CB69CB4EB26F}" type="pres">
      <dgm:prSet presAssocID="{36CC1435-C741-47E0-880E-08BF304FD272}" presName="Accent" presStyleLbl="parChTrans1D1" presStyleIdx="3" presStyleCnt="6"/>
      <dgm:spPr/>
    </dgm:pt>
    <dgm:pt modelId="{D36DBB4C-85CB-49C1-A120-4DBBCE3714A6}" type="pres">
      <dgm:prSet presAssocID="{36CC1435-C741-47E0-880E-08BF304FD272}" presName="Text4" presStyleLbl="alignImgPlace1" presStyleIdx="3" presStyleCnt="6" custScaleX="902820" custScaleY="500530" custLinFactX="-275617" custLinFactNeighborX="-300000" custLinFactNeighborY="-97868">
        <dgm:presLayoutVars>
          <dgm:chMax val="0"/>
          <dgm:chPref val="0"/>
          <dgm:bulletEnabled val="1"/>
        </dgm:presLayoutVars>
      </dgm:prSet>
      <dgm:spPr/>
    </dgm:pt>
    <dgm:pt modelId="{FF24D613-8E5F-4ACE-9B7A-3B8A6768BFFA}" type="pres">
      <dgm:prSet presAssocID="{7308D549-6168-444F-8A52-DE679DA6BB1A}" presName="Image5" presStyleCnt="0"/>
      <dgm:spPr/>
    </dgm:pt>
    <dgm:pt modelId="{038AE930-1324-41F8-9F85-895DEFA5D8D4}" type="pres">
      <dgm:prSet presAssocID="{7308D549-6168-444F-8A52-DE679DA6BB1A}" presName="Image" presStyleLbl="alignImgPlace1" presStyleIdx="4" presStyleCnt="6"/>
      <dgm:spPr/>
    </dgm:pt>
    <dgm:pt modelId="{D328AD0A-159C-4A95-BB42-E5794B72413C}" type="pres">
      <dgm:prSet presAssocID="{7308D549-6168-444F-8A52-DE679DA6BB1A}" presName="Accent5" presStyleCnt="0"/>
      <dgm:spPr/>
    </dgm:pt>
    <dgm:pt modelId="{C90F2D5E-4DED-4CEC-81DD-A374685AFB77}" type="pres">
      <dgm:prSet presAssocID="{7308D549-6168-444F-8A52-DE679DA6BB1A}" presName="Accent" presStyleLbl="parChTrans1D1" presStyleIdx="4" presStyleCnt="6"/>
      <dgm:spPr/>
    </dgm:pt>
    <dgm:pt modelId="{C862BFCB-4567-4BAB-9386-D8B118A59B08}" type="pres">
      <dgm:prSet presAssocID="{7308D549-6168-444F-8A52-DE679DA6BB1A}" presName="Text5" presStyleLbl="alignImgPlace1" presStyleIdx="4" presStyleCnt="6">
        <dgm:presLayoutVars>
          <dgm:chMax val="0"/>
          <dgm:chPref val="0"/>
          <dgm:bulletEnabled val="1"/>
        </dgm:presLayoutVars>
      </dgm:prSet>
      <dgm:spPr/>
    </dgm:pt>
    <dgm:pt modelId="{B6CC83CE-AFBA-41F3-A2BA-58EB074CC633}" type="pres">
      <dgm:prSet presAssocID="{349AF427-CE02-40A7-88DA-3D0F737685D1}" presName="Image6" presStyleCnt="0"/>
      <dgm:spPr/>
    </dgm:pt>
    <dgm:pt modelId="{DAEAA9B2-051A-477C-8F5F-50897B0B62E5}" type="pres">
      <dgm:prSet presAssocID="{349AF427-CE02-40A7-88DA-3D0F737685D1}" presName="Image" presStyleLbl="alignImgPlace1" presStyleIdx="5" presStyleCnt="6"/>
      <dgm:spPr/>
    </dgm:pt>
    <dgm:pt modelId="{73AB7950-2E80-40A6-A828-3CFF7D8E73DC}" type="pres">
      <dgm:prSet presAssocID="{349AF427-CE02-40A7-88DA-3D0F737685D1}" presName="Accent6" presStyleCnt="0"/>
      <dgm:spPr/>
    </dgm:pt>
    <dgm:pt modelId="{6C94AB58-9785-4DA2-ACE2-8A41EB0774EF}" type="pres">
      <dgm:prSet presAssocID="{349AF427-CE02-40A7-88DA-3D0F737685D1}" presName="Accent" presStyleLbl="parChTrans1D1" presStyleIdx="5" presStyleCnt="6"/>
      <dgm:spPr/>
    </dgm:pt>
    <dgm:pt modelId="{314527B8-3B37-48ED-A614-80DD5F2105B6}" type="pres">
      <dgm:prSet presAssocID="{349AF427-CE02-40A7-88DA-3D0F737685D1}" presName="Text6" presStyleLbl="alignImgPlace1" presStyleIdx="5" presStyleCnt="6">
        <dgm:presLayoutVars>
          <dgm:chMax val="0"/>
          <dgm:chPref val="0"/>
          <dgm:bulletEnabled val="1"/>
        </dgm:presLayoutVars>
      </dgm:prSet>
      <dgm:spPr/>
    </dgm:pt>
  </dgm:ptLst>
  <dgm:cxnLst>
    <dgm:cxn modelId="{CDCC290C-4762-4B87-A4ED-A3024527D792}" type="presOf" srcId="{72A2DEF7-209A-46D0-AF97-222CD4C27E3D}" destId="{D7C5FC0B-9EF9-4DBB-8C4D-F62B38FE1662}" srcOrd="0" destOrd="0" presId="urn:microsoft.com/office/officeart/2011/layout/ThemePictureAccent"/>
    <dgm:cxn modelId="{18C77616-5916-44CA-A59D-C229BD5373DC}" srcId="{2EFB2835-350A-4825-891A-750AA81A9AAA}" destId="{36CC1435-C741-47E0-880E-08BF304FD272}" srcOrd="3" destOrd="0" parTransId="{24D2B426-358B-4F26-9E70-04F653CE960D}" sibTransId="{205DD6DF-58CB-4113-99A7-400E88422B61}"/>
    <dgm:cxn modelId="{86006818-B5A4-4474-9CA7-348A75FBFC0C}" type="presOf" srcId="{36CC1435-C741-47E0-880E-08BF304FD272}" destId="{D36DBB4C-85CB-49C1-A120-4DBBCE3714A6}" srcOrd="0" destOrd="0" presId="urn:microsoft.com/office/officeart/2011/layout/ThemePictureAccent"/>
    <dgm:cxn modelId="{A2AAF627-5FCB-40A8-BD90-3D2AC2937E4B}" srcId="{2EFB2835-350A-4825-891A-750AA81A9AAA}" destId="{B397F7AD-F90E-4363-9638-382AF34BDE74}" srcOrd="2" destOrd="0" parTransId="{EA6700B7-8A26-47FB-AE49-EDEC45E8B50E}" sibTransId="{39F72462-495F-4203-B5E2-16C0D0C9C7A8}"/>
    <dgm:cxn modelId="{75F3E138-DBD6-44AA-B96B-730752614968}" type="presOf" srcId="{B397F7AD-F90E-4363-9638-382AF34BDE74}" destId="{7266A0B7-8F5A-4FCA-A9BA-EDB89D6F9DD7}" srcOrd="0" destOrd="0" presId="urn:microsoft.com/office/officeart/2011/layout/ThemePictureAccent"/>
    <dgm:cxn modelId="{581BAC78-B116-40D3-84E4-54ABB30D9088}" type="presOf" srcId="{2EFB2835-350A-4825-891A-750AA81A9AAA}" destId="{39781FCE-0708-48CB-9523-3FCB05456D0C}" srcOrd="0" destOrd="0" presId="urn:microsoft.com/office/officeart/2011/layout/ThemePictureAccent"/>
    <dgm:cxn modelId="{FC74D38D-4D88-41FD-A63F-1947C7173F3C}" srcId="{2EFB2835-350A-4825-891A-750AA81A9AAA}" destId="{72A2DEF7-209A-46D0-AF97-222CD4C27E3D}" srcOrd="1" destOrd="0" parTransId="{65E98414-EEDE-4012-B227-286A261337C8}" sibTransId="{865AFE83-AE68-460C-9697-A0E58FF3EF35}"/>
    <dgm:cxn modelId="{DBF0D89F-B9BE-424F-8C2D-F588719F29BE}" type="presOf" srcId="{7308D549-6168-444F-8A52-DE679DA6BB1A}" destId="{C862BFCB-4567-4BAB-9386-D8B118A59B08}" srcOrd="0" destOrd="0" presId="urn:microsoft.com/office/officeart/2011/layout/ThemePictureAccent"/>
    <dgm:cxn modelId="{31244BC0-D532-4E18-87E9-320869C1D6BD}" type="presOf" srcId="{349AF427-CE02-40A7-88DA-3D0F737685D1}" destId="{314527B8-3B37-48ED-A614-80DD5F2105B6}" srcOrd="0" destOrd="0" presId="urn:microsoft.com/office/officeart/2011/layout/ThemePictureAccent"/>
    <dgm:cxn modelId="{F21DDCCB-F25F-431E-953E-5224804093D4}" type="presOf" srcId="{CAB87BA7-A1E4-4A56-ABF7-4CA71B6C893A}" destId="{A560B5E3-E055-4D8B-9B01-AAC956D2D814}" srcOrd="0" destOrd="0" presId="urn:microsoft.com/office/officeart/2011/layout/ThemePictureAccent"/>
    <dgm:cxn modelId="{10BFC4DA-7C15-4422-8319-7261D9E36A7B}" srcId="{2EFB2835-350A-4825-891A-750AA81A9AAA}" destId="{CAB87BA7-A1E4-4A56-ABF7-4CA71B6C893A}" srcOrd="0" destOrd="0" parTransId="{6EFDDF27-9DCB-409C-8AC3-AC0AB62A0EC3}" sibTransId="{7BAE60F0-1DF3-4242-ADFB-56A25894EB78}"/>
    <dgm:cxn modelId="{DB3A0ADD-FB55-4713-A836-BCD0E6406296}" srcId="{2EFB2835-350A-4825-891A-750AA81A9AAA}" destId="{349AF427-CE02-40A7-88DA-3D0F737685D1}" srcOrd="5" destOrd="0" parTransId="{2DCD4133-E99F-4DBE-893E-D1F49FD1073C}" sibTransId="{CE51F860-81C4-4BEF-B584-F12E32AE0E20}"/>
    <dgm:cxn modelId="{941AD2E1-EAB4-4768-876E-E3E805D4D391}" srcId="{2EFB2835-350A-4825-891A-750AA81A9AAA}" destId="{7308D549-6168-444F-8A52-DE679DA6BB1A}" srcOrd="4" destOrd="0" parTransId="{064A98FD-50E6-4CD6-B155-9FFD79D8ADDB}" sibTransId="{340CAB2C-E14A-49AA-BD16-DEA4150EACD1}"/>
    <dgm:cxn modelId="{C8AB1629-1918-48FF-B3AD-5DAB8D879D6B}" type="presParOf" srcId="{39781FCE-0708-48CB-9523-3FCB05456D0C}" destId="{E57BD298-EC79-4AA0-BFD7-6615BA23FB75}" srcOrd="0" destOrd="0" presId="urn:microsoft.com/office/officeart/2011/layout/ThemePictureAccent"/>
    <dgm:cxn modelId="{E3DE8B1C-7462-4BAD-BA32-8AC193137336}" type="presParOf" srcId="{E57BD298-EC79-4AA0-BFD7-6615BA23FB75}" destId="{E97E7BD2-08D0-4AFC-BC86-96C5581CEF99}" srcOrd="0" destOrd="0" presId="urn:microsoft.com/office/officeart/2011/layout/ThemePictureAccent"/>
    <dgm:cxn modelId="{3AF26618-B43E-46FC-A4A4-67B168578575}" type="presParOf" srcId="{39781FCE-0708-48CB-9523-3FCB05456D0C}" destId="{992564B5-1D34-4E12-BB06-369F662DEB0E}" srcOrd="1" destOrd="0" presId="urn:microsoft.com/office/officeart/2011/layout/ThemePictureAccent"/>
    <dgm:cxn modelId="{53AA105D-4680-4850-9C1D-DCED534D9130}" type="presParOf" srcId="{992564B5-1D34-4E12-BB06-369F662DEB0E}" destId="{D4B60A96-25DF-455B-8DAD-DF26AB02AD92}" srcOrd="0" destOrd="0" presId="urn:microsoft.com/office/officeart/2011/layout/ThemePictureAccent"/>
    <dgm:cxn modelId="{CBAE7662-7FB5-41E1-A244-F0A26E2B49C4}" type="presParOf" srcId="{39781FCE-0708-48CB-9523-3FCB05456D0C}" destId="{A560B5E3-E055-4D8B-9B01-AAC956D2D814}" srcOrd="2" destOrd="0" presId="urn:microsoft.com/office/officeart/2011/layout/ThemePictureAccent"/>
    <dgm:cxn modelId="{31D4F1BB-5CD7-4410-9DC2-9FF4A34D2A31}" type="presParOf" srcId="{39781FCE-0708-48CB-9523-3FCB05456D0C}" destId="{E1E84BDB-E689-4C33-BFBB-ACCD56AD4630}" srcOrd="3" destOrd="0" presId="urn:microsoft.com/office/officeart/2011/layout/ThemePictureAccent"/>
    <dgm:cxn modelId="{CC7B7D56-0D7D-40C4-AA35-25EEF2E7528F}" type="presParOf" srcId="{E1E84BDB-E689-4C33-BFBB-ACCD56AD4630}" destId="{24E7624C-1F1E-468D-9CA0-AEE83D6E1394}" srcOrd="0" destOrd="0" presId="urn:microsoft.com/office/officeart/2011/layout/ThemePictureAccent"/>
    <dgm:cxn modelId="{FAE6FD11-40FA-4B26-B0E5-96A7BC78585B}" type="presParOf" srcId="{39781FCE-0708-48CB-9523-3FCB05456D0C}" destId="{C7DFAC8A-6CBD-4114-B2C1-798D92BB3605}" srcOrd="4" destOrd="0" presId="urn:microsoft.com/office/officeart/2011/layout/ThemePictureAccent"/>
    <dgm:cxn modelId="{57AFCFEA-7E63-4C48-9DAB-443476FF21FA}" type="presParOf" srcId="{C7DFAC8A-6CBD-4114-B2C1-798D92BB3605}" destId="{64D88D79-BF03-4C9A-AFEB-B7F8B9E44035}" srcOrd="0" destOrd="0" presId="urn:microsoft.com/office/officeart/2011/layout/ThemePictureAccent"/>
    <dgm:cxn modelId="{8D687513-7392-4BB3-A7C7-A71CE39DFF4D}" type="presParOf" srcId="{39781FCE-0708-48CB-9523-3FCB05456D0C}" destId="{D7C5FC0B-9EF9-4DBB-8C4D-F62B38FE1662}" srcOrd="5" destOrd="0" presId="urn:microsoft.com/office/officeart/2011/layout/ThemePictureAccent"/>
    <dgm:cxn modelId="{3E94DD0A-A29A-4788-AC52-E0027B69C4D2}" type="presParOf" srcId="{39781FCE-0708-48CB-9523-3FCB05456D0C}" destId="{E7F8AC0A-7D24-459E-A045-8B93D167BB25}" srcOrd="6" destOrd="0" presId="urn:microsoft.com/office/officeart/2011/layout/ThemePictureAccent"/>
    <dgm:cxn modelId="{825C4FBA-A263-48CD-8891-7980E1FC1591}" type="presParOf" srcId="{E7F8AC0A-7D24-459E-A045-8B93D167BB25}" destId="{D2CAC3BF-FF34-4D8E-92A2-F49AA6A9A64C}" srcOrd="0" destOrd="0" presId="urn:microsoft.com/office/officeart/2011/layout/ThemePictureAccent"/>
    <dgm:cxn modelId="{632B9DC1-9221-4FBE-BF20-CDF1B2B0C007}" type="presParOf" srcId="{39781FCE-0708-48CB-9523-3FCB05456D0C}" destId="{C390358C-E098-4075-A157-A3759321CD19}" srcOrd="7" destOrd="0" presId="urn:microsoft.com/office/officeart/2011/layout/ThemePictureAccent"/>
    <dgm:cxn modelId="{30B9FF5E-2798-4C58-B479-531E4289BF39}" type="presParOf" srcId="{C390358C-E098-4075-A157-A3759321CD19}" destId="{11015226-7779-46C3-A010-C2E09063EDBF}" srcOrd="0" destOrd="0" presId="urn:microsoft.com/office/officeart/2011/layout/ThemePictureAccent"/>
    <dgm:cxn modelId="{5B09B10A-11A5-4F04-806E-331E7C6169B4}" type="presParOf" srcId="{39781FCE-0708-48CB-9523-3FCB05456D0C}" destId="{7266A0B7-8F5A-4FCA-A9BA-EDB89D6F9DD7}" srcOrd="8" destOrd="0" presId="urn:microsoft.com/office/officeart/2011/layout/ThemePictureAccent"/>
    <dgm:cxn modelId="{D4F62EA9-81A6-4AC2-BAEE-D34E5612DE0A}" type="presParOf" srcId="{39781FCE-0708-48CB-9523-3FCB05456D0C}" destId="{69049A7D-39AF-42D5-AFB2-B03A9315C83D}" srcOrd="9" destOrd="0" presId="urn:microsoft.com/office/officeart/2011/layout/ThemePictureAccent"/>
    <dgm:cxn modelId="{6EE7D950-9198-4657-ADB8-363AF6FF8CA9}" type="presParOf" srcId="{69049A7D-39AF-42D5-AFB2-B03A9315C83D}" destId="{A1BB7B6A-D60A-4550-BB1B-B8B203740527}" srcOrd="0" destOrd="0" presId="urn:microsoft.com/office/officeart/2011/layout/ThemePictureAccent"/>
    <dgm:cxn modelId="{31C7FABE-B531-4B34-A50D-D0E707F32D60}" type="presParOf" srcId="{39781FCE-0708-48CB-9523-3FCB05456D0C}" destId="{2AC4DF32-61F5-41D8-9656-EA2CCC2BE79C}" srcOrd="10" destOrd="0" presId="urn:microsoft.com/office/officeart/2011/layout/ThemePictureAccent"/>
    <dgm:cxn modelId="{B7718F10-D510-4893-BF84-F353F950AC0A}" type="presParOf" srcId="{2AC4DF32-61F5-41D8-9656-EA2CCC2BE79C}" destId="{9654EFC4-ED3B-4A14-8AC4-CB69CB4EB26F}" srcOrd="0" destOrd="0" presId="urn:microsoft.com/office/officeart/2011/layout/ThemePictureAccent"/>
    <dgm:cxn modelId="{38736B30-84A1-44F4-B437-4FA1B05A0EF5}" type="presParOf" srcId="{39781FCE-0708-48CB-9523-3FCB05456D0C}" destId="{D36DBB4C-85CB-49C1-A120-4DBBCE3714A6}" srcOrd="11" destOrd="0" presId="urn:microsoft.com/office/officeart/2011/layout/ThemePictureAccent"/>
    <dgm:cxn modelId="{3D49AFB4-3F9C-4C40-BADE-DABD31F55137}" type="presParOf" srcId="{39781FCE-0708-48CB-9523-3FCB05456D0C}" destId="{FF24D613-8E5F-4ACE-9B7A-3B8A6768BFFA}" srcOrd="12" destOrd="0" presId="urn:microsoft.com/office/officeart/2011/layout/ThemePictureAccent"/>
    <dgm:cxn modelId="{515DD299-E53E-4278-B01B-429F02D4CED8}" type="presParOf" srcId="{FF24D613-8E5F-4ACE-9B7A-3B8A6768BFFA}" destId="{038AE930-1324-41F8-9F85-895DEFA5D8D4}" srcOrd="0" destOrd="0" presId="urn:microsoft.com/office/officeart/2011/layout/ThemePictureAccent"/>
    <dgm:cxn modelId="{10176494-891F-4C0B-9CF2-9494277849F0}" type="presParOf" srcId="{39781FCE-0708-48CB-9523-3FCB05456D0C}" destId="{D328AD0A-159C-4A95-BB42-E5794B72413C}" srcOrd="13" destOrd="0" presId="urn:microsoft.com/office/officeart/2011/layout/ThemePictureAccent"/>
    <dgm:cxn modelId="{2AD80463-2547-46CB-AEDD-CEC25C9AF1C7}" type="presParOf" srcId="{D328AD0A-159C-4A95-BB42-E5794B72413C}" destId="{C90F2D5E-4DED-4CEC-81DD-A374685AFB77}" srcOrd="0" destOrd="0" presId="urn:microsoft.com/office/officeart/2011/layout/ThemePictureAccent"/>
    <dgm:cxn modelId="{67D34AB6-3813-463A-9F8F-33D9503D542A}" type="presParOf" srcId="{39781FCE-0708-48CB-9523-3FCB05456D0C}" destId="{C862BFCB-4567-4BAB-9386-D8B118A59B08}" srcOrd="14" destOrd="0" presId="urn:microsoft.com/office/officeart/2011/layout/ThemePictureAccent"/>
    <dgm:cxn modelId="{4A2705C0-FC03-47E7-A2E4-3704A2E6904D}" type="presParOf" srcId="{39781FCE-0708-48CB-9523-3FCB05456D0C}" destId="{B6CC83CE-AFBA-41F3-A2BA-58EB074CC633}" srcOrd="15" destOrd="0" presId="urn:microsoft.com/office/officeart/2011/layout/ThemePictureAccent"/>
    <dgm:cxn modelId="{7AEAB2D6-B9C9-4E1B-9A66-D09685AC47AB}" type="presParOf" srcId="{B6CC83CE-AFBA-41F3-A2BA-58EB074CC633}" destId="{DAEAA9B2-051A-477C-8F5F-50897B0B62E5}" srcOrd="0" destOrd="0" presId="urn:microsoft.com/office/officeart/2011/layout/ThemePictureAccent"/>
    <dgm:cxn modelId="{29A4B1BB-6879-40C9-A9CE-FED7D9DDA9E8}" type="presParOf" srcId="{39781FCE-0708-48CB-9523-3FCB05456D0C}" destId="{73AB7950-2E80-40A6-A828-3CFF7D8E73DC}" srcOrd="16" destOrd="0" presId="urn:microsoft.com/office/officeart/2011/layout/ThemePictureAccent"/>
    <dgm:cxn modelId="{5695133D-523F-45FE-802C-0F29595043B8}" type="presParOf" srcId="{73AB7950-2E80-40A6-A828-3CFF7D8E73DC}" destId="{6C94AB58-9785-4DA2-ACE2-8A41EB0774EF}" srcOrd="0" destOrd="0" presId="urn:microsoft.com/office/officeart/2011/layout/ThemePictureAccent"/>
    <dgm:cxn modelId="{96E574E7-9FF7-4394-9662-4A08DFC4412E}" type="presParOf" srcId="{39781FCE-0708-48CB-9523-3FCB05456D0C}" destId="{314527B8-3B37-48ED-A614-80DD5F2105B6}" srcOrd="17" destOrd="0" presId="urn:microsoft.com/office/officeart/2011/layout/ThemePictureAccen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6F4147-93E4-450C-AB44-35CABFD3D7DF}" type="doc">
      <dgm:prSet loTypeId="urn:microsoft.com/office/officeart/2011/layout/InterconnectedBlockProcess" loCatId="process" qsTypeId="urn:microsoft.com/office/officeart/2005/8/quickstyle/simple1" qsCatId="simple" csTypeId="urn:microsoft.com/office/officeart/2005/8/colors/accent1_2" csCatId="accent1" phldr="1"/>
      <dgm:spPr/>
      <dgm:t>
        <a:bodyPr/>
        <a:lstStyle/>
        <a:p>
          <a:endParaRPr lang="en-US"/>
        </a:p>
      </dgm:t>
    </dgm:pt>
    <dgm:pt modelId="{A48BDB0B-D45A-4F80-A45F-A0267DB5DD89}">
      <dgm:prSet phldrT="[Text]"/>
      <dgm:spPr/>
      <dgm:t>
        <a:bodyPr/>
        <a:lstStyle/>
        <a:p>
          <a:r>
            <a:rPr lang="en-US" dirty="0"/>
            <a:t>Precinct</a:t>
          </a:r>
        </a:p>
      </dgm:t>
    </dgm:pt>
    <dgm:pt modelId="{1F076EE9-6690-4AD6-915B-BD91203DCC98}" type="parTrans" cxnId="{37C7B7D1-46DE-40FE-9B26-4C60BCDCE759}">
      <dgm:prSet/>
      <dgm:spPr/>
      <dgm:t>
        <a:bodyPr/>
        <a:lstStyle/>
        <a:p>
          <a:endParaRPr lang="en-US"/>
        </a:p>
      </dgm:t>
    </dgm:pt>
    <dgm:pt modelId="{64569026-33F0-4753-AB50-4DE83672068A}" type="sibTrans" cxnId="{37C7B7D1-46DE-40FE-9B26-4C60BCDCE759}">
      <dgm:prSet/>
      <dgm:spPr/>
      <dgm:t>
        <a:bodyPr/>
        <a:lstStyle/>
        <a:p>
          <a:endParaRPr lang="en-US"/>
        </a:p>
      </dgm:t>
    </dgm:pt>
    <dgm:pt modelId="{00B46B38-8D0F-4E35-8C8E-E316E98725A9}">
      <dgm:prSet phldrT="[Text]"/>
      <dgm:spPr/>
      <dgm:t>
        <a:bodyPr/>
        <a:lstStyle/>
        <a:p>
          <a:r>
            <a:rPr lang="en-US" dirty="0"/>
            <a:t>Utility </a:t>
          </a:r>
        </a:p>
      </dgm:t>
    </dgm:pt>
    <dgm:pt modelId="{792DACCD-EB17-455D-97E9-8AD2F2925191}" type="parTrans" cxnId="{0B7A0C45-79D7-4DFF-A571-2F6ED3C9DB40}">
      <dgm:prSet/>
      <dgm:spPr/>
      <dgm:t>
        <a:bodyPr/>
        <a:lstStyle/>
        <a:p>
          <a:endParaRPr lang="en-US"/>
        </a:p>
      </dgm:t>
    </dgm:pt>
    <dgm:pt modelId="{2A3171E2-8A02-4EB8-BF56-6358A8095FA5}" type="sibTrans" cxnId="{0B7A0C45-79D7-4DFF-A571-2F6ED3C9DB40}">
      <dgm:prSet/>
      <dgm:spPr/>
      <dgm:t>
        <a:bodyPr/>
        <a:lstStyle/>
        <a:p>
          <a:endParaRPr lang="en-US"/>
        </a:p>
      </dgm:t>
    </dgm:pt>
    <dgm:pt modelId="{CBDEC651-CA53-4EFE-88C1-1FFF3CE2B711}">
      <dgm:prSet phldrT="[Text]"/>
      <dgm:spPr/>
      <dgm:t>
        <a:bodyPr/>
        <a:lstStyle/>
        <a:p>
          <a:r>
            <a:rPr lang="en-US" dirty="0"/>
            <a:t>Regional</a:t>
          </a:r>
        </a:p>
      </dgm:t>
    </dgm:pt>
    <dgm:pt modelId="{4E73AE51-AFCA-4408-AE1D-0893864A5F1D}" type="parTrans" cxnId="{0782E6A2-7AF8-4CB3-BAF1-430D4446BF3A}">
      <dgm:prSet/>
      <dgm:spPr/>
      <dgm:t>
        <a:bodyPr/>
        <a:lstStyle/>
        <a:p>
          <a:endParaRPr lang="en-US"/>
        </a:p>
      </dgm:t>
    </dgm:pt>
    <dgm:pt modelId="{6EE4FE5C-D885-430A-842A-634562AF8ADE}" type="sibTrans" cxnId="{0782E6A2-7AF8-4CB3-BAF1-430D4446BF3A}">
      <dgm:prSet/>
      <dgm:spPr/>
      <dgm:t>
        <a:bodyPr/>
        <a:lstStyle/>
        <a:p>
          <a:endParaRPr lang="en-US"/>
        </a:p>
      </dgm:t>
    </dgm:pt>
    <dgm:pt modelId="{A616443D-CDAF-4AE1-9B5C-A85E5E69EC8D}">
      <dgm:prSet phldrT="[Text]"/>
      <dgm:spPr/>
      <dgm:t>
        <a:bodyPr/>
        <a:lstStyle/>
        <a:p>
          <a:r>
            <a:rPr lang="en-US" dirty="0"/>
            <a:t>Scale </a:t>
          </a:r>
        </a:p>
      </dgm:t>
    </dgm:pt>
    <dgm:pt modelId="{116979F5-0D66-4596-AE48-AB413416C148}" type="parTrans" cxnId="{B60FF24C-88E4-41D1-A5CA-0F3F9FD1602A}">
      <dgm:prSet/>
      <dgm:spPr/>
      <dgm:t>
        <a:bodyPr/>
        <a:lstStyle/>
        <a:p>
          <a:endParaRPr lang="en-US"/>
        </a:p>
      </dgm:t>
    </dgm:pt>
    <dgm:pt modelId="{DA9F6B2B-D931-4FEF-8AD4-5EA6467BEB99}" type="sibTrans" cxnId="{B60FF24C-88E4-41D1-A5CA-0F3F9FD1602A}">
      <dgm:prSet/>
      <dgm:spPr/>
      <dgm:t>
        <a:bodyPr/>
        <a:lstStyle/>
        <a:p>
          <a:endParaRPr lang="en-US"/>
        </a:p>
      </dgm:t>
    </dgm:pt>
    <dgm:pt modelId="{9B925A2E-3456-4685-8CDF-A9847124DEA1}">
      <dgm:prSet phldrT="[Text]"/>
      <dgm:spPr/>
      <dgm:t>
        <a:bodyPr/>
        <a:lstStyle/>
        <a:p>
          <a:r>
            <a:rPr lang="en-US" dirty="0"/>
            <a:t>Statewide</a:t>
          </a:r>
        </a:p>
      </dgm:t>
    </dgm:pt>
    <dgm:pt modelId="{12CA2064-47FC-4764-8EF0-7FD58C3BB0D4}" type="parTrans" cxnId="{A752730F-A75C-4898-9FCF-8832154AF6B9}">
      <dgm:prSet/>
      <dgm:spPr/>
      <dgm:t>
        <a:bodyPr/>
        <a:lstStyle/>
        <a:p>
          <a:endParaRPr lang="en-US"/>
        </a:p>
      </dgm:t>
    </dgm:pt>
    <dgm:pt modelId="{75C4F991-CC31-44C2-A4D4-6BF927D12A3A}" type="sibTrans" cxnId="{A752730F-A75C-4898-9FCF-8832154AF6B9}">
      <dgm:prSet/>
      <dgm:spPr/>
      <dgm:t>
        <a:bodyPr/>
        <a:lstStyle/>
        <a:p>
          <a:endParaRPr lang="en-US"/>
        </a:p>
      </dgm:t>
    </dgm:pt>
    <dgm:pt modelId="{5CC96901-94DB-43DB-AC8E-C5239280463D}">
      <dgm:prSet phldrT="[Text]"/>
      <dgm:spPr/>
      <dgm:t>
        <a:bodyPr/>
        <a:lstStyle/>
        <a:p>
          <a:r>
            <a:rPr lang="en-US" dirty="0"/>
            <a:t>Vote Selection Collection</a:t>
          </a:r>
        </a:p>
      </dgm:t>
    </dgm:pt>
    <dgm:pt modelId="{17C07D75-F7E6-4D29-A77B-1F3470736D39}" type="parTrans" cxnId="{019169DC-E13B-44DE-BC12-81521F6C1421}">
      <dgm:prSet/>
      <dgm:spPr/>
      <dgm:t>
        <a:bodyPr/>
        <a:lstStyle/>
        <a:p>
          <a:endParaRPr lang="en-US"/>
        </a:p>
      </dgm:t>
    </dgm:pt>
    <dgm:pt modelId="{C1995E20-7DD6-417A-9FE4-F440DA8E77EB}" type="sibTrans" cxnId="{019169DC-E13B-44DE-BC12-81521F6C1421}">
      <dgm:prSet/>
      <dgm:spPr/>
      <dgm:t>
        <a:bodyPr/>
        <a:lstStyle/>
        <a:p>
          <a:endParaRPr lang="en-US"/>
        </a:p>
      </dgm:t>
    </dgm:pt>
    <dgm:pt modelId="{79E9ABEB-F15E-431C-8148-6815E17DFC03}" type="pres">
      <dgm:prSet presAssocID="{376F4147-93E4-450C-AB44-35CABFD3D7DF}" presName="Name0" presStyleCnt="0">
        <dgm:presLayoutVars>
          <dgm:chMax val="7"/>
          <dgm:chPref val="5"/>
          <dgm:dir/>
          <dgm:animOne val="branch"/>
          <dgm:animLvl val="lvl"/>
        </dgm:presLayoutVars>
      </dgm:prSet>
      <dgm:spPr/>
    </dgm:pt>
    <dgm:pt modelId="{879BE86E-F0B2-4711-8C9E-BDB83B3980CD}" type="pres">
      <dgm:prSet presAssocID="{9B925A2E-3456-4685-8CDF-A9847124DEA1}" presName="ChildAccent3" presStyleCnt="0"/>
      <dgm:spPr/>
    </dgm:pt>
    <dgm:pt modelId="{3BCB78B2-1B22-405A-98A4-361C1CF75593}" type="pres">
      <dgm:prSet presAssocID="{9B925A2E-3456-4685-8CDF-A9847124DEA1}" presName="ChildAccent" presStyleLbl="alignImgPlace1" presStyleIdx="0" presStyleCnt="3"/>
      <dgm:spPr/>
    </dgm:pt>
    <dgm:pt modelId="{404D546E-9E3F-4C22-935C-A9AF94A04DFD}" type="pres">
      <dgm:prSet presAssocID="{9B925A2E-3456-4685-8CDF-A9847124DEA1}" presName="Child3" presStyleLbl="revTx" presStyleIdx="0" presStyleCnt="0">
        <dgm:presLayoutVars>
          <dgm:chMax val="0"/>
          <dgm:chPref val="0"/>
          <dgm:bulletEnabled val="1"/>
        </dgm:presLayoutVars>
      </dgm:prSet>
      <dgm:spPr/>
    </dgm:pt>
    <dgm:pt modelId="{9D6C668E-A083-4905-A8C3-3030B3360818}" type="pres">
      <dgm:prSet presAssocID="{9B925A2E-3456-4685-8CDF-A9847124DEA1}" presName="Parent3" presStyleLbl="node1" presStyleIdx="0" presStyleCnt="3">
        <dgm:presLayoutVars>
          <dgm:chMax val="2"/>
          <dgm:chPref val="1"/>
          <dgm:bulletEnabled val="1"/>
        </dgm:presLayoutVars>
      </dgm:prSet>
      <dgm:spPr/>
    </dgm:pt>
    <dgm:pt modelId="{A6836F4B-C650-4925-A6D9-AB204EB8DFA4}" type="pres">
      <dgm:prSet presAssocID="{CBDEC651-CA53-4EFE-88C1-1FFF3CE2B711}" presName="ChildAccent2" presStyleCnt="0"/>
      <dgm:spPr/>
    </dgm:pt>
    <dgm:pt modelId="{58BC53DF-E720-4BDA-AEE8-072A9F1CE28E}" type="pres">
      <dgm:prSet presAssocID="{CBDEC651-CA53-4EFE-88C1-1FFF3CE2B711}" presName="ChildAccent" presStyleLbl="alignImgPlace1" presStyleIdx="1" presStyleCnt="3"/>
      <dgm:spPr/>
    </dgm:pt>
    <dgm:pt modelId="{4121F4ED-E723-411C-A4DC-AC362CDBA77D}" type="pres">
      <dgm:prSet presAssocID="{CBDEC651-CA53-4EFE-88C1-1FFF3CE2B711}" presName="Child2" presStyleLbl="revTx" presStyleIdx="0" presStyleCnt="0">
        <dgm:presLayoutVars>
          <dgm:chMax val="0"/>
          <dgm:chPref val="0"/>
          <dgm:bulletEnabled val="1"/>
        </dgm:presLayoutVars>
      </dgm:prSet>
      <dgm:spPr/>
    </dgm:pt>
    <dgm:pt modelId="{903A9AAA-0459-4C19-ABDF-9EE90B9D87B8}" type="pres">
      <dgm:prSet presAssocID="{CBDEC651-CA53-4EFE-88C1-1FFF3CE2B711}" presName="Parent2" presStyleLbl="node1" presStyleIdx="1" presStyleCnt="3">
        <dgm:presLayoutVars>
          <dgm:chMax val="2"/>
          <dgm:chPref val="1"/>
          <dgm:bulletEnabled val="1"/>
        </dgm:presLayoutVars>
      </dgm:prSet>
      <dgm:spPr/>
    </dgm:pt>
    <dgm:pt modelId="{66CA9402-0ED1-4328-BDE9-663140258C92}" type="pres">
      <dgm:prSet presAssocID="{A48BDB0B-D45A-4F80-A45F-A0267DB5DD89}" presName="ChildAccent1" presStyleCnt="0"/>
      <dgm:spPr/>
    </dgm:pt>
    <dgm:pt modelId="{69626EB2-3A65-47F0-8E35-40ACBE9AD739}" type="pres">
      <dgm:prSet presAssocID="{A48BDB0B-D45A-4F80-A45F-A0267DB5DD89}" presName="ChildAccent" presStyleLbl="alignImgPlace1" presStyleIdx="2" presStyleCnt="3"/>
      <dgm:spPr/>
    </dgm:pt>
    <dgm:pt modelId="{E36BBB60-21EA-43E6-9EB4-65596496856A}" type="pres">
      <dgm:prSet presAssocID="{A48BDB0B-D45A-4F80-A45F-A0267DB5DD89}" presName="Child1" presStyleLbl="revTx" presStyleIdx="0" presStyleCnt="0">
        <dgm:presLayoutVars>
          <dgm:chMax val="0"/>
          <dgm:chPref val="0"/>
          <dgm:bulletEnabled val="1"/>
        </dgm:presLayoutVars>
      </dgm:prSet>
      <dgm:spPr/>
    </dgm:pt>
    <dgm:pt modelId="{90FB7290-D3F7-4ACF-B2F3-ACFD0DD6D888}" type="pres">
      <dgm:prSet presAssocID="{A48BDB0B-D45A-4F80-A45F-A0267DB5DD89}" presName="Parent1" presStyleLbl="node1" presStyleIdx="2" presStyleCnt="3" custLinFactNeighborX="-14808" custLinFactNeighborY="-1690">
        <dgm:presLayoutVars>
          <dgm:chMax val="2"/>
          <dgm:chPref val="1"/>
          <dgm:bulletEnabled val="1"/>
        </dgm:presLayoutVars>
      </dgm:prSet>
      <dgm:spPr/>
    </dgm:pt>
  </dgm:ptLst>
  <dgm:cxnLst>
    <dgm:cxn modelId="{A752730F-A75C-4898-9FCF-8832154AF6B9}" srcId="{376F4147-93E4-450C-AB44-35CABFD3D7DF}" destId="{9B925A2E-3456-4685-8CDF-A9847124DEA1}" srcOrd="2" destOrd="0" parTransId="{12CA2064-47FC-4764-8EF0-7FD58C3BB0D4}" sibTransId="{75C4F991-CC31-44C2-A4D4-6BF927D12A3A}"/>
    <dgm:cxn modelId="{81BC0610-CED9-4D77-9EA4-9E311B4D9A38}" type="presOf" srcId="{376F4147-93E4-450C-AB44-35CABFD3D7DF}" destId="{79E9ABEB-F15E-431C-8148-6815E17DFC03}" srcOrd="0" destOrd="0" presId="urn:microsoft.com/office/officeart/2011/layout/InterconnectedBlockProcess"/>
    <dgm:cxn modelId="{38BE0E28-C911-45B5-B424-C56E274269FA}" type="presOf" srcId="{00B46B38-8D0F-4E35-8C8E-E316E98725A9}" destId="{69626EB2-3A65-47F0-8E35-40ACBE9AD739}" srcOrd="0" destOrd="0" presId="urn:microsoft.com/office/officeart/2011/layout/InterconnectedBlockProcess"/>
    <dgm:cxn modelId="{47BE5A2D-E5B9-44BD-A407-96CF867BA577}" type="presOf" srcId="{A616443D-CDAF-4AE1-9B5C-A85E5E69EC8D}" destId="{58BC53DF-E720-4BDA-AEE8-072A9F1CE28E}" srcOrd="0" destOrd="0" presId="urn:microsoft.com/office/officeart/2011/layout/InterconnectedBlockProcess"/>
    <dgm:cxn modelId="{75282F44-AEB4-4194-9681-CC329F6A5F9B}" type="presOf" srcId="{A616443D-CDAF-4AE1-9B5C-A85E5E69EC8D}" destId="{4121F4ED-E723-411C-A4DC-AC362CDBA77D}" srcOrd="1" destOrd="0" presId="urn:microsoft.com/office/officeart/2011/layout/InterconnectedBlockProcess"/>
    <dgm:cxn modelId="{0B7A0C45-79D7-4DFF-A571-2F6ED3C9DB40}" srcId="{A48BDB0B-D45A-4F80-A45F-A0267DB5DD89}" destId="{00B46B38-8D0F-4E35-8C8E-E316E98725A9}" srcOrd="0" destOrd="0" parTransId="{792DACCD-EB17-455D-97E9-8AD2F2925191}" sibTransId="{2A3171E2-8A02-4EB8-BF56-6358A8095FA5}"/>
    <dgm:cxn modelId="{6931AC65-2927-4931-A9C1-F49924489324}" type="presOf" srcId="{CBDEC651-CA53-4EFE-88C1-1FFF3CE2B711}" destId="{903A9AAA-0459-4C19-ABDF-9EE90B9D87B8}" srcOrd="0" destOrd="0" presId="urn:microsoft.com/office/officeart/2011/layout/InterconnectedBlockProcess"/>
    <dgm:cxn modelId="{7F039C46-51CE-41EB-A0F6-DB963563A70C}" type="presOf" srcId="{00B46B38-8D0F-4E35-8C8E-E316E98725A9}" destId="{E36BBB60-21EA-43E6-9EB4-65596496856A}" srcOrd="1" destOrd="0" presId="urn:microsoft.com/office/officeart/2011/layout/InterconnectedBlockProcess"/>
    <dgm:cxn modelId="{B60FF24C-88E4-41D1-A5CA-0F3F9FD1602A}" srcId="{CBDEC651-CA53-4EFE-88C1-1FFF3CE2B711}" destId="{A616443D-CDAF-4AE1-9B5C-A85E5E69EC8D}" srcOrd="0" destOrd="0" parTransId="{116979F5-0D66-4596-AE48-AB413416C148}" sibTransId="{DA9F6B2B-D931-4FEF-8AD4-5EA6467BEB99}"/>
    <dgm:cxn modelId="{0782E6A2-7AF8-4CB3-BAF1-430D4446BF3A}" srcId="{376F4147-93E4-450C-AB44-35CABFD3D7DF}" destId="{CBDEC651-CA53-4EFE-88C1-1FFF3CE2B711}" srcOrd="1" destOrd="0" parTransId="{4E73AE51-AFCA-4408-AE1D-0893864A5F1D}" sibTransId="{6EE4FE5C-D885-430A-842A-634562AF8ADE}"/>
    <dgm:cxn modelId="{2EBC10A6-32F0-48CB-AB86-C171D15383F1}" type="presOf" srcId="{A48BDB0B-D45A-4F80-A45F-A0267DB5DD89}" destId="{90FB7290-D3F7-4ACF-B2F3-ACFD0DD6D888}" srcOrd="0" destOrd="0" presId="urn:microsoft.com/office/officeart/2011/layout/InterconnectedBlockProcess"/>
    <dgm:cxn modelId="{BE30ACB7-18F1-416B-8E99-16E9E222C2AB}" type="presOf" srcId="{5CC96901-94DB-43DB-AC8E-C5239280463D}" destId="{3BCB78B2-1B22-405A-98A4-361C1CF75593}" srcOrd="0" destOrd="0" presId="urn:microsoft.com/office/officeart/2011/layout/InterconnectedBlockProcess"/>
    <dgm:cxn modelId="{323A7FCA-7CD9-44FF-9E98-BF34F18209FF}" type="presOf" srcId="{9B925A2E-3456-4685-8CDF-A9847124DEA1}" destId="{9D6C668E-A083-4905-A8C3-3030B3360818}" srcOrd="0" destOrd="0" presId="urn:microsoft.com/office/officeart/2011/layout/InterconnectedBlockProcess"/>
    <dgm:cxn modelId="{37C7B7D1-46DE-40FE-9B26-4C60BCDCE759}" srcId="{376F4147-93E4-450C-AB44-35CABFD3D7DF}" destId="{A48BDB0B-D45A-4F80-A45F-A0267DB5DD89}" srcOrd="0" destOrd="0" parTransId="{1F076EE9-6690-4AD6-915B-BD91203DCC98}" sibTransId="{64569026-33F0-4753-AB50-4DE83672068A}"/>
    <dgm:cxn modelId="{019169DC-E13B-44DE-BC12-81521F6C1421}" srcId="{9B925A2E-3456-4685-8CDF-A9847124DEA1}" destId="{5CC96901-94DB-43DB-AC8E-C5239280463D}" srcOrd="0" destOrd="0" parTransId="{17C07D75-F7E6-4D29-A77B-1F3470736D39}" sibTransId="{C1995E20-7DD6-417A-9FE4-F440DA8E77EB}"/>
    <dgm:cxn modelId="{FCB4E3DC-5D27-4AC5-8EEB-99525C24AA13}" type="presOf" srcId="{5CC96901-94DB-43DB-AC8E-C5239280463D}" destId="{404D546E-9E3F-4C22-935C-A9AF94A04DFD}" srcOrd="1" destOrd="0" presId="urn:microsoft.com/office/officeart/2011/layout/InterconnectedBlockProcess"/>
    <dgm:cxn modelId="{F1692237-8286-4320-A763-276981E6EF4C}" type="presParOf" srcId="{79E9ABEB-F15E-431C-8148-6815E17DFC03}" destId="{879BE86E-F0B2-4711-8C9E-BDB83B3980CD}" srcOrd="0" destOrd="0" presId="urn:microsoft.com/office/officeart/2011/layout/InterconnectedBlockProcess"/>
    <dgm:cxn modelId="{E5C5C5DB-45B4-4AA7-85F6-31EDF31D45A5}" type="presParOf" srcId="{879BE86E-F0B2-4711-8C9E-BDB83B3980CD}" destId="{3BCB78B2-1B22-405A-98A4-361C1CF75593}" srcOrd="0" destOrd="0" presId="urn:microsoft.com/office/officeart/2011/layout/InterconnectedBlockProcess"/>
    <dgm:cxn modelId="{9CEB8479-E562-4FDA-A69C-F97BAB23C67D}" type="presParOf" srcId="{79E9ABEB-F15E-431C-8148-6815E17DFC03}" destId="{404D546E-9E3F-4C22-935C-A9AF94A04DFD}" srcOrd="1" destOrd="0" presId="urn:microsoft.com/office/officeart/2011/layout/InterconnectedBlockProcess"/>
    <dgm:cxn modelId="{3E9C439C-F615-4A63-8D65-0FECE92382C5}" type="presParOf" srcId="{79E9ABEB-F15E-431C-8148-6815E17DFC03}" destId="{9D6C668E-A083-4905-A8C3-3030B3360818}" srcOrd="2" destOrd="0" presId="urn:microsoft.com/office/officeart/2011/layout/InterconnectedBlockProcess"/>
    <dgm:cxn modelId="{E430F4C9-58E7-415E-9A34-B66E9BF857E4}" type="presParOf" srcId="{79E9ABEB-F15E-431C-8148-6815E17DFC03}" destId="{A6836F4B-C650-4925-A6D9-AB204EB8DFA4}" srcOrd="3" destOrd="0" presId="urn:microsoft.com/office/officeart/2011/layout/InterconnectedBlockProcess"/>
    <dgm:cxn modelId="{35961DAB-F05E-407E-8C14-9925D96DE322}" type="presParOf" srcId="{A6836F4B-C650-4925-A6D9-AB204EB8DFA4}" destId="{58BC53DF-E720-4BDA-AEE8-072A9F1CE28E}" srcOrd="0" destOrd="0" presId="urn:microsoft.com/office/officeart/2011/layout/InterconnectedBlockProcess"/>
    <dgm:cxn modelId="{C3442F67-5878-40B7-A2E2-1989BA5F6F7A}" type="presParOf" srcId="{79E9ABEB-F15E-431C-8148-6815E17DFC03}" destId="{4121F4ED-E723-411C-A4DC-AC362CDBA77D}" srcOrd="4" destOrd="0" presId="urn:microsoft.com/office/officeart/2011/layout/InterconnectedBlockProcess"/>
    <dgm:cxn modelId="{CB882CDD-4B8F-46AA-A6D5-9F3B46EEB966}" type="presParOf" srcId="{79E9ABEB-F15E-431C-8148-6815E17DFC03}" destId="{903A9AAA-0459-4C19-ABDF-9EE90B9D87B8}" srcOrd="5" destOrd="0" presId="urn:microsoft.com/office/officeart/2011/layout/InterconnectedBlockProcess"/>
    <dgm:cxn modelId="{04A75683-C0CF-468F-B642-C5B4C4AA90E7}" type="presParOf" srcId="{79E9ABEB-F15E-431C-8148-6815E17DFC03}" destId="{66CA9402-0ED1-4328-BDE9-663140258C92}" srcOrd="6" destOrd="0" presId="urn:microsoft.com/office/officeart/2011/layout/InterconnectedBlockProcess"/>
    <dgm:cxn modelId="{AC68809E-00D2-4690-BF39-A0434BBDB05B}" type="presParOf" srcId="{66CA9402-0ED1-4328-BDE9-663140258C92}" destId="{69626EB2-3A65-47F0-8E35-40ACBE9AD739}" srcOrd="0" destOrd="0" presId="urn:microsoft.com/office/officeart/2011/layout/InterconnectedBlockProcess"/>
    <dgm:cxn modelId="{475131DA-7C95-4B17-9A59-A4603A4D4C25}" type="presParOf" srcId="{79E9ABEB-F15E-431C-8148-6815E17DFC03}" destId="{E36BBB60-21EA-43E6-9EB4-65596496856A}" srcOrd="7" destOrd="0" presId="urn:microsoft.com/office/officeart/2011/layout/InterconnectedBlockProcess"/>
    <dgm:cxn modelId="{9CFD566F-69A0-4C11-888D-8590F3A4F767}" type="presParOf" srcId="{79E9ABEB-F15E-431C-8148-6815E17DFC03}" destId="{90FB7290-D3F7-4ACF-B2F3-ACFD0DD6D888}" srcOrd="8" destOrd="0" presId="urn:microsoft.com/office/officeart/2011/layout/InterconnectedBlock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7E7BD2-08D0-4AFC-BC86-96C5581CEF99}">
      <dsp:nvSpPr>
        <dsp:cNvPr id="0" name=""/>
        <dsp:cNvSpPr/>
      </dsp:nvSpPr>
      <dsp:spPr>
        <a:xfrm>
          <a:off x="1638303" y="457202"/>
          <a:ext cx="1184799" cy="730834"/>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B60A96-25DF-455B-8DAD-DF26AB02AD92}">
      <dsp:nvSpPr>
        <dsp:cNvPr id="0" name=""/>
        <dsp:cNvSpPr/>
      </dsp:nvSpPr>
      <dsp:spPr>
        <a:xfrm>
          <a:off x="1721888" y="567141"/>
          <a:ext cx="1070609" cy="616038"/>
        </a:xfrm>
        <a:prstGeom prst="rect">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60B5E3-E055-4D8B-9B01-AAC956D2D814}">
      <dsp:nvSpPr>
        <dsp:cNvPr id="0" name=""/>
        <dsp:cNvSpPr/>
      </dsp:nvSpPr>
      <dsp:spPr>
        <a:xfrm>
          <a:off x="1721888" y="998105"/>
          <a:ext cx="1070609" cy="18630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0955" tIns="6985" rIns="20955" bIns="0" numCol="1" spcCol="1270" anchor="b" anchorCtr="0">
          <a:noAutofit/>
        </a:bodyPr>
        <a:lstStyle/>
        <a:p>
          <a:pPr marL="0" lvl="0" indent="0" algn="r" defTabSz="488950">
            <a:lnSpc>
              <a:spcPct val="100000"/>
            </a:lnSpc>
            <a:spcBef>
              <a:spcPct val="0"/>
            </a:spcBef>
            <a:spcAft>
              <a:spcPct val="35000"/>
            </a:spcAft>
            <a:buNone/>
          </a:pPr>
          <a:endParaRPr lang="en-US" sz="1100" kern="1200" dirty="0"/>
        </a:p>
      </dsp:txBody>
      <dsp:txXfrm>
        <a:off x="1721888" y="998105"/>
        <a:ext cx="1070609" cy="186301"/>
      </dsp:txXfrm>
    </dsp:sp>
    <dsp:sp modelId="{24E7624C-1F1E-468D-9CA0-AEE83D6E1394}">
      <dsp:nvSpPr>
        <dsp:cNvPr id="0" name=""/>
        <dsp:cNvSpPr/>
      </dsp:nvSpPr>
      <dsp:spPr>
        <a:xfrm>
          <a:off x="2388522" y="0"/>
          <a:ext cx="463699" cy="473026"/>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D88D79-BF03-4C9A-AFEB-B7F8B9E44035}">
      <dsp:nvSpPr>
        <dsp:cNvPr id="0" name=""/>
        <dsp:cNvSpPr/>
      </dsp:nvSpPr>
      <dsp:spPr>
        <a:xfrm>
          <a:off x="2417122" y="28742"/>
          <a:ext cx="406288" cy="415541"/>
        </a:xfrm>
        <a:prstGeom prst="rect">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C5FC0B-9EF9-4DBB-8C4D-F62B38FE1662}">
      <dsp:nvSpPr>
        <dsp:cNvPr id="0" name=""/>
        <dsp:cNvSpPr/>
      </dsp:nvSpPr>
      <dsp:spPr>
        <a:xfrm>
          <a:off x="1429685" y="100814"/>
          <a:ext cx="3370914" cy="61190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0" tIns="25400" rIns="76200" bIns="0" numCol="1" spcCol="1270" anchor="b" anchorCtr="0">
          <a:noAutofit/>
        </a:bodyPr>
        <a:lstStyle/>
        <a:p>
          <a:pPr marL="0" lvl="0" indent="0" algn="r" defTabSz="1778000">
            <a:lnSpc>
              <a:spcPct val="90000"/>
            </a:lnSpc>
            <a:spcBef>
              <a:spcPct val="0"/>
            </a:spcBef>
            <a:spcAft>
              <a:spcPct val="35000"/>
            </a:spcAft>
            <a:buNone/>
          </a:pPr>
          <a:r>
            <a:rPr lang="en-US" sz="4000" b="1" kern="1200" dirty="0">
              <a:solidFill>
                <a:schemeClr val="tx1"/>
              </a:solidFill>
            </a:rPr>
            <a:t>Scanned</a:t>
          </a:r>
          <a:r>
            <a:rPr lang="en-US" sz="4000" kern="1200" dirty="0"/>
            <a:t> </a:t>
          </a:r>
        </a:p>
      </dsp:txBody>
      <dsp:txXfrm>
        <a:off x="1429685" y="100814"/>
        <a:ext cx="3370914" cy="611906"/>
      </dsp:txXfrm>
    </dsp:sp>
    <dsp:sp modelId="{D2CAC3BF-FF34-4D8E-92A2-F49AA6A9A64C}">
      <dsp:nvSpPr>
        <dsp:cNvPr id="0" name=""/>
        <dsp:cNvSpPr/>
      </dsp:nvSpPr>
      <dsp:spPr>
        <a:xfrm>
          <a:off x="2887761" y="794979"/>
          <a:ext cx="564009" cy="348592"/>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015226-7779-46C3-A010-C2E09063EDBF}">
      <dsp:nvSpPr>
        <dsp:cNvPr id="0" name=""/>
        <dsp:cNvSpPr/>
      </dsp:nvSpPr>
      <dsp:spPr>
        <a:xfrm>
          <a:off x="2916571" y="823897"/>
          <a:ext cx="506599" cy="291282"/>
        </a:xfrm>
        <a:prstGeom prst="rect">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66A0B7-8F5A-4FCA-A9BA-EDB89D6F9DD7}">
      <dsp:nvSpPr>
        <dsp:cNvPr id="0" name=""/>
        <dsp:cNvSpPr/>
      </dsp:nvSpPr>
      <dsp:spPr>
        <a:xfrm>
          <a:off x="2916571" y="991095"/>
          <a:ext cx="506599" cy="12425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240" tIns="5080" rIns="15240" bIns="0" numCol="1" spcCol="1270" anchor="b" anchorCtr="0">
          <a:noAutofit/>
        </a:bodyPr>
        <a:lstStyle/>
        <a:p>
          <a:pPr marL="0" lvl="0" indent="0" algn="r" defTabSz="355600">
            <a:lnSpc>
              <a:spcPct val="90000"/>
            </a:lnSpc>
            <a:spcBef>
              <a:spcPct val="0"/>
            </a:spcBef>
            <a:spcAft>
              <a:spcPct val="35000"/>
            </a:spcAft>
            <a:buNone/>
          </a:pPr>
          <a:endParaRPr lang="en-US" sz="800" kern="1200" dirty="0"/>
        </a:p>
      </dsp:txBody>
      <dsp:txXfrm>
        <a:off x="2916571" y="991095"/>
        <a:ext cx="506599" cy="124259"/>
      </dsp:txXfrm>
    </dsp:sp>
    <dsp:sp modelId="{A1BB7B6A-D60A-4550-BB1B-B8B203740527}">
      <dsp:nvSpPr>
        <dsp:cNvPr id="0" name=""/>
        <dsp:cNvSpPr/>
      </dsp:nvSpPr>
      <dsp:spPr>
        <a:xfrm>
          <a:off x="1348826" y="944651"/>
          <a:ext cx="276747" cy="281117"/>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54EFC4-ED3B-4A14-8AC4-CB69CB4EB26F}">
      <dsp:nvSpPr>
        <dsp:cNvPr id="0" name=""/>
        <dsp:cNvSpPr/>
      </dsp:nvSpPr>
      <dsp:spPr>
        <a:xfrm>
          <a:off x="1377426" y="974270"/>
          <a:ext cx="219757" cy="224508"/>
        </a:xfrm>
        <a:prstGeom prst="rect">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6DBB4C-85CB-49C1-A120-4DBBCE3714A6}">
      <dsp:nvSpPr>
        <dsp:cNvPr id="0" name=""/>
        <dsp:cNvSpPr/>
      </dsp:nvSpPr>
      <dsp:spPr>
        <a:xfrm>
          <a:off x="0" y="704236"/>
          <a:ext cx="1984016" cy="62195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4295" tIns="24765" rIns="74295" bIns="0" numCol="1" spcCol="1270" anchor="b" anchorCtr="0">
          <a:noAutofit/>
        </a:bodyPr>
        <a:lstStyle/>
        <a:p>
          <a:pPr marL="0" lvl="0" indent="0" algn="l" defTabSz="1733550">
            <a:lnSpc>
              <a:spcPct val="90000"/>
            </a:lnSpc>
            <a:spcBef>
              <a:spcPct val="0"/>
            </a:spcBef>
            <a:spcAft>
              <a:spcPct val="35000"/>
            </a:spcAft>
            <a:buNone/>
          </a:pPr>
          <a:r>
            <a:rPr lang="en-US" sz="3900" b="1" kern="1200" dirty="0">
              <a:solidFill>
                <a:schemeClr val="tx1"/>
              </a:solidFill>
            </a:rPr>
            <a:t>Paper </a:t>
          </a:r>
        </a:p>
      </dsp:txBody>
      <dsp:txXfrm>
        <a:off x="0" y="704236"/>
        <a:ext cx="1984016" cy="621955"/>
      </dsp:txXfrm>
    </dsp:sp>
    <dsp:sp modelId="{038AE930-1324-41F8-9F85-895DEFA5D8D4}">
      <dsp:nvSpPr>
        <dsp:cNvPr id="0" name=""/>
        <dsp:cNvSpPr/>
      </dsp:nvSpPr>
      <dsp:spPr>
        <a:xfrm>
          <a:off x="2670947" y="1279573"/>
          <a:ext cx="487462" cy="473026"/>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0F2D5E-4DED-4CEC-81DD-A374685AFB77}">
      <dsp:nvSpPr>
        <dsp:cNvPr id="0" name=""/>
        <dsp:cNvSpPr/>
      </dsp:nvSpPr>
      <dsp:spPr>
        <a:xfrm>
          <a:off x="2698916" y="1308666"/>
          <a:ext cx="430052" cy="415541"/>
        </a:xfrm>
        <a:prstGeom prst="rect">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62BFCB-4567-4BAB-9386-D8B118A59B08}">
      <dsp:nvSpPr>
        <dsp:cNvPr id="0" name=""/>
        <dsp:cNvSpPr/>
      </dsp:nvSpPr>
      <dsp:spPr>
        <a:xfrm>
          <a:off x="2698916" y="1599948"/>
          <a:ext cx="430052" cy="12425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240" tIns="5080" rIns="15240" bIns="0" numCol="1" spcCol="1270" anchor="b" anchorCtr="0">
          <a:noAutofit/>
        </a:bodyPr>
        <a:lstStyle/>
        <a:p>
          <a:pPr marL="0" lvl="0" indent="0" algn="r" defTabSz="355600">
            <a:lnSpc>
              <a:spcPct val="90000"/>
            </a:lnSpc>
            <a:spcBef>
              <a:spcPct val="0"/>
            </a:spcBef>
            <a:spcAft>
              <a:spcPct val="35000"/>
            </a:spcAft>
            <a:buNone/>
          </a:pPr>
          <a:endParaRPr lang="en-US" sz="800" kern="1200" dirty="0"/>
        </a:p>
      </dsp:txBody>
      <dsp:txXfrm>
        <a:off x="2698916" y="1599948"/>
        <a:ext cx="430052" cy="124259"/>
      </dsp:txXfrm>
    </dsp:sp>
    <dsp:sp modelId="{DAEAA9B2-051A-477C-8F5F-50897B0B62E5}">
      <dsp:nvSpPr>
        <dsp:cNvPr id="0" name=""/>
        <dsp:cNvSpPr/>
      </dsp:nvSpPr>
      <dsp:spPr>
        <a:xfrm>
          <a:off x="1666370" y="1279573"/>
          <a:ext cx="496505" cy="281117"/>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94AB58-9785-4DA2-ACE2-8A41EB0774EF}">
      <dsp:nvSpPr>
        <dsp:cNvPr id="0" name=""/>
        <dsp:cNvSpPr/>
      </dsp:nvSpPr>
      <dsp:spPr>
        <a:xfrm>
          <a:off x="1695391" y="1308666"/>
          <a:ext cx="439725" cy="224508"/>
        </a:xfrm>
        <a:prstGeom prst="rect">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4527B8-3B37-48ED-A614-80DD5F2105B6}">
      <dsp:nvSpPr>
        <dsp:cNvPr id="0" name=""/>
        <dsp:cNvSpPr/>
      </dsp:nvSpPr>
      <dsp:spPr>
        <a:xfrm>
          <a:off x="1695391" y="1408915"/>
          <a:ext cx="439725" cy="12425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240" tIns="5080" rIns="15240" bIns="0" numCol="1" spcCol="1270" anchor="b" anchorCtr="0">
          <a:noAutofit/>
        </a:bodyPr>
        <a:lstStyle/>
        <a:p>
          <a:pPr marL="0" lvl="0" indent="0" algn="r" defTabSz="355600">
            <a:lnSpc>
              <a:spcPct val="90000"/>
            </a:lnSpc>
            <a:spcBef>
              <a:spcPct val="0"/>
            </a:spcBef>
            <a:spcAft>
              <a:spcPct val="35000"/>
            </a:spcAft>
            <a:buNone/>
          </a:pPr>
          <a:endParaRPr lang="en-US" sz="800" kern="1200" dirty="0"/>
        </a:p>
      </dsp:txBody>
      <dsp:txXfrm>
        <a:off x="1695391" y="1408915"/>
        <a:ext cx="439725" cy="1242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B78B2-1B22-405A-98A4-361C1CF75593}">
      <dsp:nvSpPr>
        <dsp:cNvPr id="0" name=""/>
        <dsp:cNvSpPr/>
      </dsp:nvSpPr>
      <dsp:spPr>
        <a:xfrm>
          <a:off x="2943680" y="514616"/>
          <a:ext cx="1086434" cy="2414334"/>
        </a:xfrm>
        <a:prstGeom prst="wedgeRectCallout">
          <a:avLst>
            <a:gd name="adj1" fmla="val 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r" defTabSz="711200">
            <a:lnSpc>
              <a:spcPct val="90000"/>
            </a:lnSpc>
            <a:spcBef>
              <a:spcPct val="0"/>
            </a:spcBef>
            <a:spcAft>
              <a:spcPct val="35000"/>
            </a:spcAft>
            <a:buNone/>
          </a:pPr>
          <a:r>
            <a:rPr lang="en-US" sz="1600" kern="1200" dirty="0"/>
            <a:t>Vote Selection Collection</a:t>
          </a:r>
        </a:p>
      </dsp:txBody>
      <dsp:txXfrm>
        <a:off x="3081562" y="514616"/>
        <a:ext cx="948552" cy="2414334"/>
      </dsp:txXfrm>
    </dsp:sp>
    <dsp:sp modelId="{9D6C668E-A083-4905-A8C3-3030B3360818}">
      <dsp:nvSpPr>
        <dsp:cNvPr id="0" name=""/>
        <dsp:cNvSpPr/>
      </dsp:nvSpPr>
      <dsp:spPr>
        <a:xfrm>
          <a:off x="2943680" y="0"/>
          <a:ext cx="1086434" cy="5154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711200">
            <a:lnSpc>
              <a:spcPct val="90000"/>
            </a:lnSpc>
            <a:spcBef>
              <a:spcPct val="0"/>
            </a:spcBef>
            <a:spcAft>
              <a:spcPct val="35000"/>
            </a:spcAft>
            <a:buNone/>
          </a:pPr>
          <a:r>
            <a:rPr lang="en-US" sz="1600" kern="1200" dirty="0"/>
            <a:t>Statewide</a:t>
          </a:r>
        </a:p>
      </dsp:txBody>
      <dsp:txXfrm>
        <a:off x="2943680" y="0"/>
        <a:ext cx="1086434" cy="515495"/>
      </dsp:txXfrm>
    </dsp:sp>
    <dsp:sp modelId="{58BC53DF-E720-4BDA-AEE8-072A9F1CE28E}">
      <dsp:nvSpPr>
        <dsp:cNvPr id="0" name=""/>
        <dsp:cNvSpPr/>
      </dsp:nvSpPr>
      <dsp:spPr>
        <a:xfrm>
          <a:off x="1856919" y="514616"/>
          <a:ext cx="1086434" cy="2242111"/>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r" defTabSz="711200">
            <a:lnSpc>
              <a:spcPct val="90000"/>
            </a:lnSpc>
            <a:spcBef>
              <a:spcPct val="0"/>
            </a:spcBef>
            <a:spcAft>
              <a:spcPct val="35000"/>
            </a:spcAft>
            <a:buNone/>
          </a:pPr>
          <a:r>
            <a:rPr lang="en-US" sz="1600" kern="1200" dirty="0"/>
            <a:t>Scale </a:t>
          </a:r>
        </a:p>
      </dsp:txBody>
      <dsp:txXfrm>
        <a:off x="1994802" y="514616"/>
        <a:ext cx="948552" cy="2242111"/>
      </dsp:txXfrm>
    </dsp:sp>
    <dsp:sp modelId="{903A9AAA-0459-4C19-ABDF-9EE90B9D87B8}">
      <dsp:nvSpPr>
        <dsp:cNvPr id="0" name=""/>
        <dsp:cNvSpPr/>
      </dsp:nvSpPr>
      <dsp:spPr>
        <a:xfrm>
          <a:off x="1856919" y="83475"/>
          <a:ext cx="1086434" cy="4311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711200">
            <a:lnSpc>
              <a:spcPct val="90000"/>
            </a:lnSpc>
            <a:spcBef>
              <a:spcPct val="0"/>
            </a:spcBef>
            <a:spcAft>
              <a:spcPct val="35000"/>
            </a:spcAft>
            <a:buNone/>
          </a:pPr>
          <a:r>
            <a:rPr lang="en-US" sz="1600" kern="1200" dirty="0"/>
            <a:t>Regional</a:t>
          </a:r>
        </a:p>
      </dsp:txBody>
      <dsp:txXfrm>
        <a:off x="1856919" y="83475"/>
        <a:ext cx="1086434" cy="431141"/>
      </dsp:txXfrm>
    </dsp:sp>
    <dsp:sp modelId="{69626EB2-3A65-47F0-8E35-40ACBE9AD739}">
      <dsp:nvSpPr>
        <dsp:cNvPr id="0" name=""/>
        <dsp:cNvSpPr/>
      </dsp:nvSpPr>
      <dsp:spPr>
        <a:xfrm>
          <a:off x="770485" y="514616"/>
          <a:ext cx="1086434" cy="2069596"/>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r" defTabSz="711200">
            <a:lnSpc>
              <a:spcPct val="90000"/>
            </a:lnSpc>
            <a:spcBef>
              <a:spcPct val="0"/>
            </a:spcBef>
            <a:spcAft>
              <a:spcPct val="35000"/>
            </a:spcAft>
            <a:buNone/>
          </a:pPr>
          <a:r>
            <a:rPr lang="en-US" sz="1600" kern="1200" dirty="0"/>
            <a:t>Utility </a:t>
          </a:r>
        </a:p>
      </dsp:txBody>
      <dsp:txXfrm>
        <a:off x="908367" y="514616"/>
        <a:ext cx="948552" cy="2069596"/>
      </dsp:txXfrm>
    </dsp:sp>
    <dsp:sp modelId="{90FB7290-D3F7-4ACF-B2F3-ACFD0DD6D888}">
      <dsp:nvSpPr>
        <dsp:cNvPr id="0" name=""/>
        <dsp:cNvSpPr/>
      </dsp:nvSpPr>
      <dsp:spPr>
        <a:xfrm>
          <a:off x="609605" y="163755"/>
          <a:ext cx="1086434" cy="3450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711200">
            <a:lnSpc>
              <a:spcPct val="90000"/>
            </a:lnSpc>
            <a:spcBef>
              <a:spcPct val="0"/>
            </a:spcBef>
            <a:spcAft>
              <a:spcPct val="35000"/>
            </a:spcAft>
            <a:buNone/>
          </a:pPr>
          <a:r>
            <a:rPr lang="en-US" sz="1600" kern="1200" dirty="0"/>
            <a:t>Precinct</a:t>
          </a:r>
        </a:p>
      </dsp:txBody>
      <dsp:txXfrm>
        <a:off x="609605" y="163755"/>
        <a:ext cx="1086434" cy="345030"/>
      </dsp:txXfrm>
    </dsp:sp>
  </dsp:spTree>
</dsp:drawing>
</file>

<file path=ppt/diagrams/layout1.xml><?xml version="1.0" encoding="utf-8"?>
<dgm:layoutDef xmlns:dgm="http://schemas.openxmlformats.org/drawingml/2006/diagram" xmlns:a="http://schemas.openxmlformats.org/drawingml/2006/main" uniqueId="urn:microsoft.com/office/officeart/2011/layout/ThemePictureAccent">
  <dgm:title val="Theme Picture Accent"/>
  <dgm:desc val="Use to show a group of pictures with the first picture being centered and the largest. Can contain up to six Level 1 pictures. Unused pictures do not appear, but remain available if you switch layouts.  Works best with small amounts of text."/>
  <dgm:catLst>
    <dgm:cat type="picture" pri="13250"/>
    <dgm:cat type="officeonline" pri="4000"/>
  </dgm:catLst>
  <dgm:sampData>
    <dgm:dataModel>
      <dgm:ptLst>
        <dgm:pt modelId="0" type="doc"/>
        <dgm:pt modelId="10">
          <dgm:prSet phldr="1"/>
        </dgm:pt>
        <dgm:pt modelId="20">
          <dgm:prSet phldr="1"/>
        </dgm:pt>
        <dgm:pt modelId="30">
          <dgm:prSet phldr="1"/>
        </dgm:pt>
        <dgm:pt modelId="40">
          <dgm:prSet phldr="1"/>
        </dgm:pt>
        <dgm:pt modelId="50">
          <dgm:prSet phldr="1"/>
        </dgm:pt>
        <dgm:pt modelId="60">
          <dgm:prSet phldr="1"/>
        </dgm:pt>
      </dgm:ptLst>
      <dgm:cxnLst>
        <dgm:cxn modelId="70" srcId="0" destId="10" srcOrd="0" destOrd="0"/>
        <dgm:cxn modelId="80" srcId="0" destId="20" srcOrd="1" destOrd="0"/>
        <dgm:cxn modelId="90" srcId="0" destId="30" srcOrd="2" destOrd="0"/>
        <dgm:cxn modelId="100" srcId="0" destId="40" srcOrd="3" destOrd="0"/>
        <dgm:cxn modelId="110" srcId="0" destId="50" srcOrd="4" destOrd="0"/>
        <dgm:cxn modelId="120" srcId="0" destId="60" srcOrd="5"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6"/>
      <dgm:chPref val="6"/>
      <dgm:dir/>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5" axis="ch" ptType="node" func="cnt" op="equ" val="2">
            <dgm:alg type="composite">
              <dgm:param type="ar" val="0.9528"/>
            </dgm:alg>
            <dgm:constrLst>
              <dgm:constr type="primFontSz" for="des" forName="Text1" val="65"/>
              <dgm:constr type="primFontSz" for="des" forName="Text2" refType="primFontSz" refFor="des" refForName="Text1" op="equ"/>
              <dgm:constr type="l" for="ch" forName="Image1" refType="w" fact="0"/>
              <dgm:constr type="t" for="ch" forName="Image1" refType="h" fact="0.4119"/>
              <dgm:constr type="w" for="ch" forName="Image1" refType="w" fact="0.997"/>
              <dgm:constr type="h" for="ch" forName="Image1" refType="h" fact="0.5881"/>
              <dgm:constr type="l" for="ch" forName="Accent1" refType="w" fact="0.049"/>
              <dgm:constr type="t" for="ch" forName="Accent1" refType="h" fact="0.4563"/>
              <dgm:constr type="w" for="ch" forName="Accent1" refType="w" fact="0.9008"/>
              <dgm:constr type="h" for="ch" forName="Accent1" refType="h" fact="0.4958"/>
              <dgm:constr type="l" for="ch" forName="Image2" refType="w" fact="0.6099"/>
              <dgm:constr type="t" for="ch" forName="Image2" refType="h" fact="0"/>
              <dgm:constr type="w" for="ch" forName="Image2" refType="w" fact="0.3901"/>
              <dgm:constr type="h" for="ch" forName="Image2" refType="h" fact="0.3806"/>
              <dgm:constr type="l" for="ch" forName="Accent2" refType="w" fact="0.6338"/>
              <dgm:constr type="t" for="ch" forName="Accent2" refType="h" fact="0.0231"/>
              <dgm:constr type="w" for="ch" forName="Accent2" refType="w" fact="0.3418"/>
              <dgm:constr type="h" for="ch" forName="Accent2" refType="h" fact="0.3343"/>
              <dgm:constr type="l" for="ch" forName="Text1" refType="w" fact="0.049"/>
              <dgm:constr type="t" for="ch" forName="Text1" refType="h" fact="0.8032"/>
              <dgm:constr type="w" for="ch" forName="Text1" refType="w" fact="0.9008"/>
              <dgm:constr type="h" for="ch" forName="Text1" refType="h" fact="0.1499"/>
              <dgm:constr type="l" for="ch" forName="Text2" refType="w" fact="0.6335"/>
              <dgm:constr type="t" for="ch" forName="Text2" refType="h" fact="0.2575"/>
              <dgm:constr type="w" for="ch" forName="Text2" refType="w" fact="0.3418"/>
              <dgm:constr type="h" for="ch" forName="Text2" refType="h" fact="0.0999"/>
            </dgm:constrLst>
          </dgm:if>
          <dgm:if name="Name6"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l" for="ch" forName="Image1" refType="w" fact="0"/>
              <dgm:constr type="t" for="ch" forName="Image1" refType="h" fact="0.4119"/>
              <dgm:constr type="w" for="ch" forName="Image1" refType="w" fact="0.6627"/>
              <dgm:constr type="h" for="ch" forName="Image1" refType="h" fact="0.5881"/>
              <dgm:constr type="l" for="ch" forName="Accent1" refType="w" fact="0.0326"/>
              <dgm:constr type="t" for="ch" forName="Accent1" refType="h" fact="0.4563"/>
              <dgm:constr type="w" for="ch" forName="Accent1" refType="w" fact="0.5988"/>
              <dgm:constr type="h" for="ch" forName="Accent1" refType="h" fact="0.4958"/>
              <dgm:constr type="l" for="ch" forName="Image3" refType="w" fact="0.6846"/>
              <dgm:constr type="t" for="ch" forName="Image3" refType="h" fact="0.6397"/>
              <dgm:constr type="w" for="ch" forName="Image3" refType="w" fact="0.3154"/>
              <dgm:constr type="h" for="ch" forName="Image3" refType="h" fact="0.2805"/>
              <dgm:constr type="l" for="ch" forName="Accent3" refType="w" fact="0.7006"/>
              <dgm:constr type="t" for="ch" forName="Accent3" refType="h" fact="0.6629"/>
              <dgm:constr type="w" for="ch" forName="Accent3" refType="w" fact="0.2833"/>
              <dgm:constr type="h" for="ch" forName="Accent3" refType="h" fact="0.2344"/>
              <dgm:constr type="l" for="ch" forName="Image2" refType="w" fact="0.4054"/>
              <dgm:constr type="t" for="ch" forName="Image2" refType="h" fact="0"/>
              <dgm:constr type="w" for="ch" forName="Image2" refType="w" fact="0.2593"/>
              <dgm:constr type="h" for="ch" forName="Image2" refType="h" fact="0.3806"/>
              <dgm:constr type="l" for="ch" forName="Accent2" refType="w" fact="0.4213"/>
              <dgm:constr type="t" for="ch" forName="Accent2" refType="h" fact="0.0231"/>
              <dgm:constr type="w" for="ch" forName="Accent2" refType="w" fact="0.2272"/>
              <dgm:constr type="h" for="ch" forName="Accent2" refType="h" fact="0.3343"/>
              <dgm:constr type="l" for="ch" forName="Text1" refType="w" fact="0.0326"/>
              <dgm:constr type="t" for="ch" forName="Text1" refType="h" fact="0.8032"/>
              <dgm:constr type="w" for="ch" forName="Text1" refType="w" fact="0.5988"/>
              <dgm:constr type="h" for="ch" forName="Text1" refType="h" fact="0.1499"/>
              <dgm:constr type="l" for="ch" forName="Text2" refType="w" fact="0.4211"/>
              <dgm:constr type="t" for="ch" forName="Text2" refType="h" fact="0.2575"/>
              <dgm:constr type="w" for="ch" forName="Text2" refType="w" fact="0.2272"/>
              <dgm:constr type="h" for="ch" forName="Text2" refType="h" fact="0.0999"/>
              <dgm:constr type="l" for="ch" forName="Text3" refType="w" fact="0.7006"/>
              <dgm:constr type="t" for="ch" forName="Text3" refType="h" fact="0.7974"/>
              <dgm:constr type="w" for="ch" forName="Text3" refType="w" fact="0.2833"/>
              <dgm:constr type="h" for="ch" forName="Text3" refType="h" fact="0.0999"/>
            </dgm:constrLst>
          </dgm:if>
          <dgm:if name="Name7"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l" for="ch" forName="Image1" refType="w" fact="0.1498"/>
              <dgm:constr type="t" for="ch" forName="Image1" refType="h" fact="0.4119"/>
              <dgm:constr type="w" for="ch" forName="Image1" refType="w" fact="0.5634"/>
              <dgm:constr type="h" for="ch" forName="Image1" refType="h" fact="0.5881"/>
              <dgm:constr type="l" for="ch" forName="Accent1" refType="w" fact="0.1774"/>
              <dgm:constr type="t" for="ch" forName="Accent1" refType="h" fact="0.4563"/>
              <dgm:constr type="w" for="ch" forName="Accent1" refType="w" fact="0.5091"/>
              <dgm:constr type="h" for="ch" forName="Accent1" refType="h" fact="0.4958"/>
              <dgm:constr type="l" for="ch" forName="Image4" refType="w" fact="0"/>
              <dgm:constr type="t" for="ch" forName="Image4" refType="h" fact="0.7601"/>
              <dgm:constr type="w" for="ch" forName="Image4" refType="w" fact="0.1316"/>
              <dgm:constr type="h" for="ch" forName="Image4" refType="h" fact="0.2262"/>
              <dgm:constr type="l" for="ch" forName="Accent4" refType="w" fact="0.0136"/>
              <dgm:constr type="t" for="ch" forName="Accent4" refType="h" fact="0.7839"/>
              <dgm:constr type="w" for="ch" forName="Accent4" refType="w" fact="0.1045"/>
              <dgm:constr type="h" for="ch" forName="Accent4" refType="h" fact="0.1806"/>
              <dgm:constr type="l" for="ch" forName="Image3" refType="w" fact="0.7318"/>
              <dgm:constr type="t" for="ch" forName="Image3" refType="h" fact="0.6397"/>
              <dgm:constr type="w" for="ch" forName="Image3" refType="w" fact="0.2682"/>
              <dgm:constr type="h" for="ch" forName="Image3" refType="h" fact="0.2805"/>
              <dgm:constr type="l" for="ch" forName="Accent3" refType="w" fact="0.7455"/>
              <dgm:constr type="t" for="ch" forName="Accent3" refType="h" fact="0.6629"/>
              <dgm:constr type="w" for="ch" forName="Accent3" refType="w" fact="0.2409"/>
              <dgm:constr type="h" for="ch" forName="Accent3" refType="h" fact="0.2344"/>
              <dgm:constr type="l" for="ch" forName="Image2" refType="w" fact="0.4944"/>
              <dgm:constr type="t" for="ch" forName="Image2" refType="h" fact="0"/>
              <dgm:constr type="w" for="ch" forName="Image2" refType="w" fact="0.2205"/>
              <dgm:constr type="h" for="ch" forName="Image2" refType="h" fact="0.3806"/>
              <dgm:constr type="l" for="ch" forName="Accent2" refType="w" fact="0.508"/>
              <dgm:constr type="t" for="ch" forName="Accent2" refType="h" fact="0.0231"/>
              <dgm:constr type="w" for="ch" forName="Accent2" refType="w" fact="0.1932"/>
              <dgm:constr type="h" for="ch" forName="Accent2" refType="h" fact="0.3343"/>
              <dgm:constr type="l" for="ch" forName="Text1" refType="w" fact="0.1774"/>
              <dgm:constr type="t" for="ch" forName="Text1" refType="h" fact="0.8032"/>
              <dgm:constr type="w" for="ch" forName="Text1" refType="w" fact="0.5091"/>
              <dgm:constr type="h" for="ch" forName="Text1" refType="h" fact="0.1499"/>
              <dgm:constr type="l" for="ch" forName="Text2" refType="w" fact="0.5078"/>
              <dgm:constr type="t" for="ch" forName="Text2" refType="h" fact="0.2575"/>
              <dgm:constr type="w" for="ch" forName="Text2" refType="w" fact="0.1932"/>
              <dgm:constr type="h" for="ch" forName="Text2" refType="h" fact="0.0999"/>
              <dgm:constr type="l" for="ch" forName="Text3" refType="w" fact="0.7455"/>
              <dgm:constr type="t" for="ch" forName="Text3" refType="h" fact="0.7974"/>
              <dgm:constr type="w" for="ch" forName="Text3" refType="w" fact="0.2409"/>
              <dgm:constr type="h" for="ch" forName="Text3" refType="h" fact="0.0999"/>
              <dgm:constr type="l" for="ch" forName="Text4" refType="w" fact="0.0136"/>
              <dgm:constr type="t" for="ch" forName="Text4" refType="h" fact="0.8647"/>
              <dgm:constr type="w" for="ch" forName="Text4" refType="w" fact="0.1045"/>
              <dgm:constr type="h" for="ch" forName="Text4" refType="h" fact="0.0999"/>
            </dgm:constrLst>
          </dgm:if>
          <dgm:if name="Name8"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4" refType="w" fact="0.0136"/>
              <dgm:constr type="t" for="ch" forName="Text4" refType="h" fact="0.6132"/>
              <dgm:constr type="w" for="ch" forName="Text4" refType="w" fact="0.1045"/>
              <dgm:constr type="h" for="ch" forName="Text4" refType="h" fact="0.0709"/>
            </dgm:constrLst>
          </dgm:if>
          <dgm:else name="Name9">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Image6" refType="w" fact="0.151"/>
              <dgm:constr type="t" for="ch" forName="Image6" refType="h" fact="0.7301"/>
              <dgm:constr type="w" for="ch" forName="Image6" refType="w" fact="0.2361"/>
              <dgm:constr type="h" for="ch" forName="Image6" refType="h" fact="0.1604"/>
              <dgm:constr type="l" for="ch" forName="Accent6" refType="w" fact="0.1648"/>
              <dgm:constr type="t" for="ch" forName="Accent6" refType="h" fact="0.7467"/>
              <dgm:constr type="w" for="ch" forName="Accent6" refType="w" fact="0.2091"/>
              <dgm:constr type="h" for="ch" forName="Accent6" refType="h" fact="0.1281"/>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6" refType="w" fact="0.1648"/>
              <dgm:constr type="t" for="ch" forName="Text6" refType="h" fact="0.8039"/>
              <dgm:constr type="w" for="ch" forName="Text6" refType="w" fact="0.2091"/>
              <dgm:constr type="h" for="ch" forName="Text6" refType="h" fact="0.0709"/>
              <dgm:constr type="l" for="ch" forName="Text4" refType="w" fact="0.0136"/>
              <dgm:constr type="t" for="ch" forName="Text4" refType="h" fact="0.6132"/>
              <dgm:constr type="w" for="ch" forName="Text4" refType="w" fact="0.1045"/>
              <dgm:constr type="h" for="ch" forName="Text4" refType="h" fact="0.0709"/>
            </dgm:constrLst>
          </dgm:else>
        </dgm:choose>
      </dgm:if>
      <dgm:else name="Name10">
        <dgm:choose name="Name11">
          <dgm:if name="Name12"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13" axis="ch" ptType="node" func="cnt" op="equ" val="2">
            <dgm:alg type="composite">
              <dgm:param type="ar" val="0.9528"/>
            </dgm:alg>
            <dgm:constrLst>
              <dgm:constr type="primFontSz" for="des" forName="Text1" val="65"/>
              <dgm:constr type="primFontSz" for="des" forName="Text2" refType="primFontSz" refFor="des" refForName="Text1" op="equ"/>
              <dgm:constr type="r" for="ch" forName="Image1" refType="w"/>
              <dgm:constr type="t" for="ch" forName="Image1" refType="h" fact="0.4119"/>
              <dgm:constr type="w" for="ch" forName="Image1" refType="w" fact="0.997"/>
              <dgm:constr type="h" for="ch" forName="Image1" refType="h" fact="0.5881"/>
              <dgm:constr type="r" for="ch" forName="Accent1" refType="w" fact="0.951"/>
              <dgm:constr type="t" for="ch" forName="Accent1" refType="h" fact="0.4563"/>
              <dgm:constr type="w" for="ch" forName="Accent1" refType="w" fact="0.9008"/>
              <dgm:constr type="h" for="ch" forName="Accent1" refType="h" fact="0.4958"/>
              <dgm:constr type="r" for="ch" forName="Image2" refType="w" fact="0.3901"/>
              <dgm:constr type="t" for="ch" forName="Image2" refType="h" fact="0"/>
              <dgm:constr type="w" for="ch" forName="Image2" refType="w" fact="0.3901"/>
              <dgm:constr type="h" for="ch" forName="Image2" refType="h" fact="0.3806"/>
              <dgm:constr type="r" for="ch" forName="Accent2" refType="w" fact="0.3662"/>
              <dgm:constr type="t" for="ch" forName="Accent2" refType="h" fact="0.0231"/>
              <dgm:constr type="w" for="ch" forName="Accent2" refType="w" fact="0.3418"/>
              <dgm:constr type="h" for="ch" forName="Accent2" refType="h" fact="0.3343"/>
              <dgm:constr type="r" for="ch" forName="Text1" refType="w" fact="0.951"/>
              <dgm:constr type="t" for="ch" forName="Text1" refType="h" fact="0.8032"/>
              <dgm:constr type="w" for="ch" forName="Text1" refType="w" fact="0.9008"/>
              <dgm:constr type="h" for="ch" forName="Text1" refType="h" fact="0.1499"/>
              <dgm:constr type="r" for="ch" forName="Text2" refType="w" fact="0.3665"/>
              <dgm:constr type="t" for="ch" forName="Text2" refType="h" fact="0.2575"/>
              <dgm:constr type="w" for="ch" forName="Text2" refType="w" fact="0.3418"/>
              <dgm:constr type="h" for="ch" forName="Text2" refType="h" fact="0.0999"/>
            </dgm:constrLst>
          </dgm:if>
          <dgm:if name="Name14"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r" for="ch" forName="Image1" refType="w"/>
              <dgm:constr type="t" for="ch" forName="Image1" refType="h" fact="0.4119"/>
              <dgm:constr type="w" for="ch" forName="Image1" refType="w" fact="0.6627"/>
              <dgm:constr type="h" for="ch" forName="Image1" refType="h" fact="0.5881"/>
              <dgm:constr type="r" for="ch" forName="Accent1" refType="w" fact="0.9674"/>
              <dgm:constr type="t" for="ch" forName="Accent1" refType="h" fact="0.4563"/>
              <dgm:constr type="w" for="ch" forName="Accent1" refType="w" fact="0.5988"/>
              <dgm:constr type="h" for="ch" forName="Accent1" refType="h" fact="0.4958"/>
              <dgm:constr type="r" for="ch" forName="Image3" refType="w" fact="0.3154"/>
              <dgm:constr type="t" for="ch" forName="Image3" refType="h" fact="0.6397"/>
              <dgm:constr type="w" for="ch" forName="Image3" refType="w" fact="0.3154"/>
              <dgm:constr type="h" for="ch" forName="Image3" refType="h" fact="0.2805"/>
              <dgm:constr type="r" for="ch" forName="Accent3" refType="w" fact="0.2994"/>
              <dgm:constr type="t" for="ch" forName="Accent3" refType="h" fact="0.6629"/>
              <dgm:constr type="w" for="ch" forName="Accent3" refType="w" fact="0.2833"/>
              <dgm:constr type="h" for="ch" forName="Accent3" refType="h" fact="0.2344"/>
              <dgm:constr type="r" for="ch" forName="Image2" refType="w" fact="0.5946"/>
              <dgm:constr type="t" for="ch" forName="Image2" refType="h" fact="0"/>
              <dgm:constr type="w" for="ch" forName="Image2" refType="w" fact="0.2593"/>
              <dgm:constr type="h" for="ch" forName="Image2" refType="h" fact="0.3806"/>
              <dgm:constr type="r" for="ch" forName="Accent2" refType="w" fact="0.5787"/>
              <dgm:constr type="t" for="ch" forName="Accent2" refType="h" fact="0.0231"/>
              <dgm:constr type="w" for="ch" forName="Accent2" refType="w" fact="0.2272"/>
              <dgm:constr type="h" for="ch" forName="Accent2" refType="h" fact="0.3343"/>
              <dgm:constr type="r" for="ch" forName="Text1" refType="w" fact="0.9674"/>
              <dgm:constr type="t" for="ch" forName="Text1" refType="h" fact="0.8032"/>
              <dgm:constr type="w" for="ch" forName="Text1" refType="w" fact="0.5988"/>
              <dgm:constr type="h" for="ch" forName="Text1" refType="h" fact="0.1499"/>
              <dgm:constr type="r" for="ch" forName="Text2" refType="w" fact="0.5789"/>
              <dgm:constr type="t" for="ch" forName="Text2" refType="h" fact="0.2575"/>
              <dgm:constr type="w" for="ch" forName="Text2" refType="w" fact="0.2272"/>
              <dgm:constr type="h" for="ch" forName="Text2" refType="h" fact="0.0999"/>
              <dgm:constr type="r" for="ch" forName="Text3" refType="w" fact="0.2994"/>
              <dgm:constr type="t" for="ch" forName="Text3" refType="h" fact="0.7974"/>
              <dgm:constr type="w" for="ch" forName="Text3" refType="w" fact="0.2833"/>
              <dgm:constr type="h" for="ch" forName="Text3" refType="h" fact="0.0999"/>
            </dgm:constrLst>
          </dgm:if>
          <dgm:if name="Name15"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r" for="ch" forName="Image1" refType="w" fact="0.8502"/>
              <dgm:constr type="t" for="ch" forName="Image1" refType="h" fact="0.4119"/>
              <dgm:constr type="w" for="ch" forName="Image1" refType="w" fact="0.5634"/>
              <dgm:constr type="h" for="ch" forName="Image1" refType="h" fact="0.5881"/>
              <dgm:constr type="r" for="ch" forName="Accent1" refType="w" fact="0.8226"/>
              <dgm:constr type="t" for="ch" forName="Accent1" refType="h" fact="0.4563"/>
              <dgm:constr type="w" for="ch" forName="Accent1" refType="w" fact="0.5091"/>
              <dgm:constr type="h" for="ch" forName="Accent1" refType="h" fact="0.4958"/>
              <dgm:constr type="r" for="ch" forName="Image4" refType="w"/>
              <dgm:constr type="t" for="ch" forName="Image4" refType="h" fact="0.7601"/>
              <dgm:constr type="w" for="ch" forName="Image4" refType="w" fact="0.1316"/>
              <dgm:constr type="h" for="ch" forName="Image4" refType="h" fact="0.2262"/>
              <dgm:constr type="r" for="ch" forName="Accent4" refType="w" fact="0.9864"/>
              <dgm:constr type="t" for="ch" forName="Accent4" refType="h" fact="0.7839"/>
              <dgm:constr type="w" for="ch" forName="Accent4" refType="w" fact="0.1045"/>
              <dgm:constr type="h" for="ch" forName="Accent4" refType="h" fact="0.1806"/>
              <dgm:constr type="r" for="ch" forName="Image3" refType="w" fact="0.2682"/>
              <dgm:constr type="t" for="ch" forName="Image3" refType="h" fact="0.6397"/>
              <dgm:constr type="w" for="ch" forName="Image3" refType="w" fact="0.2682"/>
              <dgm:constr type="h" for="ch" forName="Image3" refType="h" fact="0.2805"/>
              <dgm:constr type="r" for="ch" forName="Accent3" refType="w" fact="0.2545"/>
              <dgm:constr type="t" for="ch" forName="Accent3" refType="h" fact="0.6629"/>
              <dgm:constr type="w" for="ch" forName="Accent3" refType="w" fact="0.2409"/>
              <dgm:constr type="h" for="ch" forName="Accent3" refType="h" fact="0.2344"/>
              <dgm:constr type="r" for="ch" forName="Image2" refType="w" fact="0.5056"/>
              <dgm:constr type="t" for="ch" forName="Image2" refType="h" fact="0"/>
              <dgm:constr type="w" for="ch" forName="Image2" refType="w" fact="0.2205"/>
              <dgm:constr type="h" for="ch" forName="Image2" refType="h" fact="0.3806"/>
              <dgm:constr type="r" for="ch" forName="Accent2" refType="w" fact="0.492"/>
              <dgm:constr type="t" for="ch" forName="Accent2" refType="h" fact="0.0231"/>
              <dgm:constr type="w" for="ch" forName="Accent2" refType="w" fact="0.1932"/>
              <dgm:constr type="h" for="ch" forName="Accent2" refType="h" fact="0.3343"/>
              <dgm:constr type="r" for="ch" forName="Text1" refType="w" fact="0.8226"/>
              <dgm:constr type="t" for="ch" forName="Text1" refType="h" fact="0.8032"/>
              <dgm:constr type="w" for="ch" forName="Text1" refType="w" fact="0.5091"/>
              <dgm:constr type="h" for="ch" forName="Text1" refType="h" fact="0.1499"/>
              <dgm:constr type="r" for="ch" forName="Text2" refType="w" fact="0.4922"/>
              <dgm:constr type="t" for="ch" forName="Text2" refType="h" fact="0.2575"/>
              <dgm:constr type="w" for="ch" forName="Text2" refType="w" fact="0.1932"/>
              <dgm:constr type="h" for="ch" forName="Text2" refType="h" fact="0.0999"/>
              <dgm:constr type="r" for="ch" forName="Text3" refType="w" fact="0.2545"/>
              <dgm:constr type="t" for="ch" forName="Text3" refType="h" fact="0.7974"/>
              <dgm:constr type="w" for="ch" forName="Text3" refType="w" fact="0.2409"/>
              <dgm:constr type="h" for="ch" forName="Text3" refType="h" fact="0.0999"/>
              <dgm:constr type="r" for="ch" forName="Text4" refType="w" fact="0.9864"/>
              <dgm:constr type="t" for="ch" forName="Text4" refType="h" fact="0.8647"/>
              <dgm:constr type="w" for="ch" forName="Text4" refType="w" fact="0.1045"/>
              <dgm:constr type="h" for="ch" forName="Text4" refType="h" fact="0.0999"/>
            </dgm:constrLst>
          </dgm:if>
          <dgm:if name="Name16"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2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4" refType="w" fact="0.9864"/>
              <dgm:constr type="t" for="ch" forName="Text4" refType="h" fact="0.6132"/>
              <dgm:constr type="w" for="ch" forName="Text4" refType="w" fact="0.1045"/>
              <dgm:constr type="h" for="ch" forName="Text4" refType="h" fact="0.0709"/>
            </dgm:constrLst>
          </dgm:if>
          <dgm:else name="Name17">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1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Image6" refType="w" fact="0.849"/>
              <dgm:constr type="t" for="ch" forName="Image6" refType="h" fact="0.7301"/>
              <dgm:constr type="w" for="ch" forName="Image6" refType="w" fact="0.2361"/>
              <dgm:constr type="h" for="ch" forName="Image6" refType="h" fact="0.1604"/>
              <dgm:constr type="r" for="ch" forName="Accent6" refType="w" fact="0.8352"/>
              <dgm:constr type="t" for="ch" forName="Accent6" refType="h" fact="0.7467"/>
              <dgm:constr type="w" for="ch" forName="Accent6" refType="w" fact="0.2091"/>
              <dgm:constr type="h" for="ch" forName="Accent6" refType="h" fact="0.1281"/>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6" refType="w" fact="0.8352"/>
              <dgm:constr type="t" for="ch" forName="Text6" refType="h" fact="0.8039"/>
              <dgm:constr type="w" for="ch" forName="Text6" refType="w" fact="0.2091"/>
              <dgm:constr type="h" for="ch" forName="Text6" refType="h" fact="0.0709"/>
              <dgm:constr type="r" for="ch" forName="Text4" refType="w" fact="0.9864"/>
              <dgm:constr type="t" for="ch" forName="Text4" refType="h" fact="0.6132"/>
              <dgm:constr type="w" for="ch" forName="Text4" refType="w" fact="0.1045"/>
              <dgm:constr type="h" for="ch" forName="Text4" refType="h" fact="0.0709"/>
            </dgm:constrLst>
          </dgm:else>
        </dgm:choose>
      </dgm:else>
    </dgm:choose>
    <dgm:forEach name="wrapper" axis="self" ptType="parTrans">
      <dgm:forEach name="ImageRepeat" axis="self">
        <dgm:layoutNode name="Image" styleLbl="alignImgPlace1">
          <dgm:alg type="sp"/>
          <dgm:shape xmlns:r="http://schemas.openxmlformats.org/officeDocument/2006/relationships" type="rect" r:blip="" blipPhldr="1">
            <dgm:adjLst/>
          </dgm:shape>
          <dgm:presOf/>
        </dgm:layoutNode>
      </dgm:forEach>
      <dgm:forEach name="accentRepeat" axis="self">
        <dgm:layoutNode name="Accent" styleLbl="parChTrans1D1">
          <dgm:alg type="sp"/>
          <dgm:shape xmlns:r="http://schemas.openxmlformats.org/officeDocument/2006/relationships" type="rect" r:blip="">
            <dgm:adjLst/>
          </dgm:shape>
          <dgm:presOf/>
        </dgm:layoutNode>
      </dgm:forEach>
    </dgm:forEach>
    <dgm:forEach name="Name18" axis="ch" ptType="node" cnt="1">
      <dgm:layoutNode name="Image1">
        <dgm:alg type="sp"/>
        <dgm:shape xmlns:r="http://schemas.openxmlformats.org/officeDocument/2006/relationships" r:blip="">
          <dgm:adjLst/>
        </dgm:shape>
        <dgm:presOf/>
        <dgm:forEach name="Name19" ref="ImageRepeat"/>
      </dgm:layoutNode>
      <dgm:layoutNode name="Accent1">
        <dgm:alg type="sp"/>
        <dgm:shape xmlns:r="http://schemas.openxmlformats.org/officeDocument/2006/relationships" r:blip="">
          <dgm:adjLst/>
        </dgm:shape>
        <dgm:presOf/>
        <dgm:constrLst/>
        <dgm:forEach name="Name20" ref="accentRepeat"/>
      </dgm:layoutNode>
      <dgm:layoutNode name="Text1" styleLbl="alignImgPlace1">
        <dgm:varLst>
          <dgm:chMax val="0"/>
          <dgm:chPref val="0"/>
          <dgm:bulletEnabled val="1"/>
        </dgm:varLst>
        <dgm:alg type="tx">
          <dgm:param type="parTxLTRAlign" val="r"/>
          <dgm:param type="shpTxLTRAlignCh" val="r"/>
          <dgm:param type="txAnchorVert" val="b"/>
          <dgm:param type="txAnchorVertCh" val="b"/>
          <dgm:param type="lnSpPar" val="100"/>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1" axis="ch" ptType="node" st="2" cnt="1">
      <dgm:layoutNode name="Image2">
        <dgm:alg type="sp"/>
        <dgm:shape xmlns:r="http://schemas.openxmlformats.org/officeDocument/2006/relationships" r:blip="">
          <dgm:adjLst/>
        </dgm:shape>
        <dgm:presOf/>
        <dgm:forEach name="Name22" ref="ImageRepeat"/>
      </dgm:layoutNode>
      <dgm:layoutNode name="Accent2">
        <dgm:alg type="sp"/>
        <dgm:shape xmlns:r="http://schemas.openxmlformats.org/officeDocument/2006/relationships" r:blip="">
          <dgm:adjLst/>
        </dgm:shape>
        <dgm:presOf/>
        <dgm:constrLst/>
        <dgm:forEach name="Name23" ref="accentRepeat"/>
      </dgm:layoutNode>
      <dgm:layoutNode name="Text2"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4" axis="ch" ptType="node" st="3" cnt="1">
      <dgm:layoutNode name="Image3">
        <dgm:alg type="sp"/>
        <dgm:shape xmlns:r="http://schemas.openxmlformats.org/officeDocument/2006/relationships" r:blip="">
          <dgm:adjLst/>
        </dgm:shape>
        <dgm:presOf/>
        <dgm:forEach name="Name25" ref="ImageRepeat"/>
      </dgm:layoutNode>
      <dgm:layoutNode name="Accent3">
        <dgm:alg type="sp"/>
        <dgm:shape xmlns:r="http://schemas.openxmlformats.org/officeDocument/2006/relationships" r:blip="">
          <dgm:adjLst/>
        </dgm:shape>
        <dgm:presOf/>
        <dgm:constrLst/>
        <dgm:forEach name="Name26" ref="accentRepeat"/>
      </dgm:layoutNode>
      <dgm:layoutNode name="Text3"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7" axis="ch" ptType="node" st="4" cnt="1">
      <dgm:layoutNode name="Image4">
        <dgm:alg type="sp"/>
        <dgm:shape xmlns:r="http://schemas.openxmlformats.org/officeDocument/2006/relationships" r:blip="">
          <dgm:adjLst/>
        </dgm:shape>
        <dgm:presOf/>
        <dgm:forEach name="Name28" ref="ImageRepeat"/>
      </dgm:layoutNode>
      <dgm:layoutNode name="Accent4">
        <dgm:alg type="sp"/>
        <dgm:shape xmlns:r="http://schemas.openxmlformats.org/officeDocument/2006/relationships" r:blip="">
          <dgm:adjLst/>
        </dgm:shape>
        <dgm:presOf/>
        <dgm:constrLst/>
        <dgm:forEach name="Name29" ref="accentRepeat"/>
      </dgm:layoutNode>
      <dgm:layoutNode name="Text4"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0" axis="ch" ptType="node" st="5" cnt="1">
      <dgm:layoutNode name="Image5">
        <dgm:alg type="sp"/>
        <dgm:shape xmlns:r="http://schemas.openxmlformats.org/officeDocument/2006/relationships" r:blip="">
          <dgm:adjLst/>
        </dgm:shape>
        <dgm:presOf/>
        <dgm:forEach name="Name31" ref="ImageRepeat"/>
      </dgm:layoutNode>
      <dgm:layoutNode name="Accent5">
        <dgm:alg type="sp"/>
        <dgm:shape xmlns:r="http://schemas.openxmlformats.org/officeDocument/2006/relationships" r:blip="">
          <dgm:adjLst/>
        </dgm:shape>
        <dgm:presOf/>
        <dgm:constrLst/>
        <dgm:forEach name="Name32" ref="accentRepeat"/>
      </dgm:layoutNode>
      <dgm:layoutNode name="Text5"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3" axis="ch" ptType="node" st="6" cnt="1">
      <dgm:layoutNode name="Image6">
        <dgm:alg type="sp"/>
        <dgm:shape xmlns:r="http://schemas.openxmlformats.org/officeDocument/2006/relationships" r:blip="">
          <dgm:adjLst/>
        </dgm:shape>
        <dgm:presOf/>
        <dgm:forEach name="Name34" ref="ImageRepeat"/>
      </dgm:layoutNode>
      <dgm:layoutNode name="Accent6">
        <dgm:alg type="sp"/>
        <dgm:shape xmlns:r="http://schemas.openxmlformats.org/officeDocument/2006/relationships" r:blip="">
          <dgm:adjLst/>
        </dgm:shape>
        <dgm:presOf/>
        <dgm:constrLst/>
        <dgm:forEach name="Name35" ref="accentRepeat"/>
      </dgm:layoutNode>
      <dgm:layoutNode name="Text6"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49104D-208C-4A14-99AD-49C9988BC0E8}"/>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a:extLst>
              <a:ext uri="{FF2B5EF4-FFF2-40B4-BE49-F238E27FC236}">
                <a16:creationId xmlns:a16="http://schemas.microsoft.com/office/drawing/2014/main" id="{73774C85-3E25-4B7F-AE23-F5E9B5A2E1C9}"/>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62820F9A-30DB-452B-BFBD-CD5A20CED668}" type="datetimeFigureOut">
              <a:rPr lang="en-US"/>
              <a:pPr>
                <a:defRPr/>
              </a:pPr>
              <a:t>3/1/2020</a:t>
            </a:fld>
            <a:endParaRPr lang="en-US" dirty="0"/>
          </a:p>
        </p:txBody>
      </p:sp>
      <p:sp>
        <p:nvSpPr>
          <p:cNvPr id="4" name="Slide Image Placeholder 3">
            <a:extLst>
              <a:ext uri="{FF2B5EF4-FFF2-40B4-BE49-F238E27FC236}">
                <a16:creationId xmlns:a16="http://schemas.microsoft.com/office/drawing/2014/main" id="{E0267806-0B0B-447B-9F8B-D8849865497A}"/>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D22A6819-EB06-4892-B91E-16589A49EEAA}"/>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7F743FA-BB8C-438A-A8D1-BB0C8C058580}"/>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C52D41F2-CFDE-4B4D-8747-7B45EBD52961}"/>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24629BD-F55A-4081-9314-24A5E3317E7C}"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5DBAB2B8-2EFD-4818-81C2-1A0EB96438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3D2D9A08-EE3C-4FF5-9413-9B1414D1D9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5364" name="Slide Number Placeholder 3">
            <a:extLst>
              <a:ext uri="{FF2B5EF4-FFF2-40B4-BE49-F238E27FC236}">
                <a16:creationId xmlns:a16="http://schemas.microsoft.com/office/drawing/2014/main" id="{5C56974F-E865-402D-B079-63F76479E2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7819CE-EEF4-4F84-9784-E9189F36E471}" type="slidenum">
              <a:rPr lang="en-US" altLang="en-US" smtClean="0"/>
              <a:pPr>
                <a:spcBef>
                  <a:spcPct val="0"/>
                </a:spcBef>
              </a:pPr>
              <a:t>1</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BEF944B3-8643-4A33-810F-F232B3CE47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9170D4B9-1D3D-4698-A8AA-01BA35CCD1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8372" name="Slide Number Placeholder 3">
            <a:extLst>
              <a:ext uri="{FF2B5EF4-FFF2-40B4-BE49-F238E27FC236}">
                <a16:creationId xmlns:a16="http://schemas.microsoft.com/office/drawing/2014/main" id="{05138A11-56B0-4B39-91F4-58A2756C62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259BD58-DFC7-461B-BE48-F94588B39CD5}" type="slidenum">
              <a:rPr lang="en-US" altLang="en-US" smtClean="0"/>
              <a:pPr>
                <a:spcBef>
                  <a:spcPct val="0"/>
                </a:spcBef>
              </a:pPr>
              <a:t>21</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19555D0-E47A-48DC-B2C4-D3F3EE56A1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7E1B94AC-ABC6-47B4-9D3D-D2211FD7E7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2468" name="Slide Number Placeholder 3">
            <a:extLst>
              <a:ext uri="{FF2B5EF4-FFF2-40B4-BE49-F238E27FC236}">
                <a16:creationId xmlns:a16="http://schemas.microsoft.com/office/drawing/2014/main" id="{D92CD9ED-02C4-4165-8DDC-14DAF8F4916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8CBCCE-4113-4847-9D45-DEE4F12BC6E6}" type="slidenum">
              <a:rPr lang="en-US" altLang="en-US" smtClean="0"/>
              <a:pPr>
                <a:spcBef>
                  <a:spcPct val="0"/>
                </a:spcBef>
              </a:pPr>
              <a:t>23</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F03AAA04-BD7B-4D38-A0EB-A917FEA5B01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67737" t="19231" r="1285" b="68205"/>
          <a:stretch>
            <a:fillRect/>
          </a:stretch>
        </p:blipFill>
        <p:spPr bwMode="auto">
          <a:xfrm>
            <a:off x="76200" y="381000"/>
            <a:ext cx="3429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763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a16="http://schemas.microsoft.com/office/drawing/2014/main" id="{74D88126-EE43-4C3C-ADB2-5F62C57840CF}"/>
              </a:ext>
            </a:extLst>
          </p:cNvPr>
          <p:cNvSpPr>
            <a:spLocks noGrp="1"/>
          </p:cNvSpPr>
          <p:nvPr>
            <p:ph type="dt" sz="half" idx="10"/>
          </p:nvPr>
        </p:nvSpPr>
        <p:spPr/>
        <p:txBody>
          <a:bodyPr/>
          <a:lstStyle>
            <a:lvl1pPr>
              <a:defRPr>
                <a:solidFill>
                  <a:schemeClr val="tx1"/>
                </a:solidFill>
              </a:defRPr>
            </a:lvl1pPr>
          </a:lstStyle>
          <a:p>
            <a:pPr>
              <a:defRPr/>
            </a:pPr>
            <a:fld id="{57D5894D-46C3-4EDD-97FA-348ABF52DA79}" type="datetime1">
              <a:rPr lang="en-US"/>
              <a:pPr>
                <a:defRPr/>
              </a:pPr>
              <a:t>3/1/2020</a:t>
            </a:fld>
            <a:endParaRPr lang="en-US" dirty="0"/>
          </a:p>
        </p:txBody>
      </p:sp>
      <p:sp>
        <p:nvSpPr>
          <p:cNvPr id="6" name="Footer Placeholder 4">
            <a:extLst>
              <a:ext uri="{FF2B5EF4-FFF2-40B4-BE49-F238E27FC236}">
                <a16:creationId xmlns:a16="http://schemas.microsoft.com/office/drawing/2014/main" id="{579F92B1-9803-40CB-9D63-D63D876B336B}"/>
              </a:ext>
            </a:extLst>
          </p:cNvPr>
          <p:cNvSpPr>
            <a:spLocks noGrp="1"/>
          </p:cNvSpPr>
          <p:nvPr>
            <p:ph type="ftr" sz="quarter" idx="11"/>
          </p:nvPr>
        </p:nvSpPr>
        <p:spPr/>
        <p:txBody>
          <a:bodyPr/>
          <a:lstStyle>
            <a:lvl1pPr>
              <a:defRPr>
                <a:solidFill>
                  <a:schemeClr val="tx1"/>
                </a:solidFill>
              </a:defRPr>
            </a:lvl1pPr>
          </a:lstStyle>
          <a:p>
            <a:pPr>
              <a:defRPr/>
            </a:pPr>
            <a:r>
              <a:rPr lang="en-US" dirty="0"/>
              <a:t>© Copyright Wintergreen Research 2010 </a:t>
            </a:r>
          </a:p>
        </p:txBody>
      </p:sp>
    </p:spTree>
    <p:extLst>
      <p:ext uri="{BB962C8B-B14F-4D97-AF65-F5344CB8AC3E}">
        <p14:creationId xmlns:p14="http://schemas.microsoft.com/office/powerpoint/2010/main" val="2143221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7CDA3B-B1C7-4444-B0FC-0DEDBC181C0B}"/>
              </a:ext>
            </a:extLst>
          </p:cNvPr>
          <p:cNvSpPr>
            <a:spLocks noGrp="1"/>
          </p:cNvSpPr>
          <p:nvPr>
            <p:ph type="dt" sz="half" idx="10"/>
          </p:nvPr>
        </p:nvSpPr>
        <p:spPr/>
        <p:txBody>
          <a:bodyPr/>
          <a:lstStyle>
            <a:lvl1pPr>
              <a:defRPr/>
            </a:lvl1pPr>
          </a:lstStyle>
          <a:p>
            <a:pPr>
              <a:defRPr/>
            </a:pPr>
            <a:fld id="{C5B71FA2-7B54-4BC5-AA47-161597C5C1A5}" type="datetime1">
              <a:rPr lang="en-US"/>
              <a:pPr>
                <a:defRPr/>
              </a:pPr>
              <a:t>3/1/2020</a:t>
            </a:fld>
            <a:endParaRPr lang="en-US" dirty="0"/>
          </a:p>
        </p:txBody>
      </p:sp>
      <p:sp>
        <p:nvSpPr>
          <p:cNvPr id="5" name="Footer Placeholder 4">
            <a:extLst>
              <a:ext uri="{FF2B5EF4-FFF2-40B4-BE49-F238E27FC236}">
                <a16:creationId xmlns:a16="http://schemas.microsoft.com/office/drawing/2014/main" id="{2CAC9982-EE09-4F3D-BCA2-2378924AFD9D}"/>
              </a:ext>
            </a:extLst>
          </p:cNvPr>
          <p:cNvSpPr>
            <a:spLocks noGrp="1"/>
          </p:cNvSpPr>
          <p:nvPr>
            <p:ph type="ftr" sz="quarter" idx="11"/>
          </p:nvPr>
        </p:nvSpPr>
        <p:spPr/>
        <p:txBody>
          <a:bodyPr/>
          <a:lstStyle>
            <a:lvl1pPr>
              <a:defRPr/>
            </a:lvl1pPr>
          </a:lstStyle>
          <a:p>
            <a:pPr>
              <a:defRPr/>
            </a:pPr>
            <a:r>
              <a:rPr lang="en-US" dirty="0"/>
              <a:t>© Copyright Wintergreen Research 2010 </a:t>
            </a:r>
          </a:p>
        </p:txBody>
      </p:sp>
      <p:sp>
        <p:nvSpPr>
          <p:cNvPr id="6" name="Slide Number Placeholder 5">
            <a:extLst>
              <a:ext uri="{FF2B5EF4-FFF2-40B4-BE49-F238E27FC236}">
                <a16:creationId xmlns:a16="http://schemas.microsoft.com/office/drawing/2014/main" id="{B8605CFE-E2B4-408B-863D-1AAE77A7B53E}"/>
              </a:ext>
            </a:extLst>
          </p:cNvPr>
          <p:cNvSpPr>
            <a:spLocks noGrp="1"/>
          </p:cNvSpPr>
          <p:nvPr>
            <p:ph type="sldNum" sz="quarter" idx="12"/>
          </p:nvPr>
        </p:nvSpPr>
        <p:spPr/>
        <p:txBody>
          <a:bodyPr/>
          <a:lstStyle>
            <a:lvl1pPr>
              <a:defRPr/>
            </a:lvl1pPr>
          </a:lstStyle>
          <a:p>
            <a:pPr>
              <a:defRPr/>
            </a:pPr>
            <a:fld id="{8BABA18A-3C6D-4429-A47F-2B2A91D11EA2}" type="slidenum">
              <a:rPr lang="en-US" altLang="en-US"/>
              <a:pPr>
                <a:defRPr/>
              </a:pPr>
              <a:t>‹#›</a:t>
            </a:fld>
            <a:endParaRPr lang="en-US" altLang="en-US" dirty="0"/>
          </a:p>
        </p:txBody>
      </p:sp>
    </p:spTree>
    <p:extLst>
      <p:ext uri="{BB962C8B-B14F-4D97-AF65-F5344CB8AC3E}">
        <p14:creationId xmlns:p14="http://schemas.microsoft.com/office/powerpoint/2010/main" val="1573721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E26B0E-7F58-43EA-B203-AA59776A4060}"/>
              </a:ext>
            </a:extLst>
          </p:cNvPr>
          <p:cNvSpPr>
            <a:spLocks noGrp="1"/>
          </p:cNvSpPr>
          <p:nvPr>
            <p:ph type="dt" sz="half" idx="10"/>
          </p:nvPr>
        </p:nvSpPr>
        <p:spPr/>
        <p:txBody>
          <a:bodyPr/>
          <a:lstStyle>
            <a:lvl1pPr>
              <a:defRPr/>
            </a:lvl1pPr>
          </a:lstStyle>
          <a:p>
            <a:pPr>
              <a:defRPr/>
            </a:pPr>
            <a:fld id="{18B7D147-F35B-4F64-AD4E-E26F6AAB59C5}" type="datetime1">
              <a:rPr lang="en-US"/>
              <a:pPr>
                <a:defRPr/>
              </a:pPr>
              <a:t>3/1/2020</a:t>
            </a:fld>
            <a:endParaRPr lang="en-US" dirty="0"/>
          </a:p>
        </p:txBody>
      </p:sp>
      <p:sp>
        <p:nvSpPr>
          <p:cNvPr id="5" name="Footer Placeholder 4">
            <a:extLst>
              <a:ext uri="{FF2B5EF4-FFF2-40B4-BE49-F238E27FC236}">
                <a16:creationId xmlns:a16="http://schemas.microsoft.com/office/drawing/2014/main" id="{E23D1C73-A0FE-46FC-8F5E-92B1E2BFE9D6}"/>
              </a:ext>
            </a:extLst>
          </p:cNvPr>
          <p:cNvSpPr>
            <a:spLocks noGrp="1"/>
          </p:cNvSpPr>
          <p:nvPr>
            <p:ph type="ftr" sz="quarter" idx="11"/>
          </p:nvPr>
        </p:nvSpPr>
        <p:spPr/>
        <p:txBody>
          <a:bodyPr/>
          <a:lstStyle>
            <a:lvl1pPr>
              <a:defRPr/>
            </a:lvl1pPr>
          </a:lstStyle>
          <a:p>
            <a:pPr>
              <a:defRPr/>
            </a:pPr>
            <a:r>
              <a:rPr lang="en-US" dirty="0"/>
              <a:t>© Copyright Wintergreen Research 2010 </a:t>
            </a:r>
          </a:p>
        </p:txBody>
      </p:sp>
      <p:sp>
        <p:nvSpPr>
          <p:cNvPr id="6" name="Slide Number Placeholder 5">
            <a:extLst>
              <a:ext uri="{FF2B5EF4-FFF2-40B4-BE49-F238E27FC236}">
                <a16:creationId xmlns:a16="http://schemas.microsoft.com/office/drawing/2014/main" id="{9D370294-836F-42A9-8343-B79A7101B1D0}"/>
              </a:ext>
            </a:extLst>
          </p:cNvPr>
          <p:cNvSpPr>
            <a:spLocks noGrp="1"/>
          </p:cNvSpPr>
          <p:nvPr>
            <p:ph type="sldNum" sz="quarter" idx="12"/>
          </p:nvPr>
        </p:nvSpPr>
        <p:spPr/>
        <p:txBody>
          <a:bodyPr/>
          <a:lstStyle>
            <a:lvl1pPr>
              <a:defRPr/>
            </a:lvl1pPr>
          </a:lstStyle>
          <a:p>
            <a:pPr>
              <a:defRPr/>
            </a:pPr>
            <a:fld id="{49658D42-6841-4D67-A5D5-E280DD420412}" type="slidenum">
              <a:rPr lang="en-US" altLang="en-US"/>
              <a:pPr>
                <a:defRPr/>
              </a:pPr>
              <a:t>‹#›</a:t>
            </a:fld>
            <a:endParaRPr lang="en-US" altLang="en-US" dirty="0"/>
          </a:p>
        </p:txBody>
      </p:sp>
    </p:spTree>
    <p:extLst>
      <p:ext uri="{BB962C8B-B14F-4D97-AF65-F5344CB8AC3E}">
        <p14:creationId xmlns:p14="http://schemas.microsoft.com/office/powerpoint/2010/main" val="398023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1E40E8-B721-48B8-A6E0-5CE234352D48}"/>
              </a:ext>
            </a:extLst>
          </p:cNvPr>
          <p:cNvSpPr>
            <a:spLocks noGrp="1"/>
          </p:cNvSpPr>
          <p:nvPr>
            <p:ph type="dt" sz="half" idx="10"/>
          </p:nvPr>
        </p:nvSpPr>
        <p:spPr/>
        <p:txBody>
          <a:bodyPr/>
          <a:lstStyle>
            <a:lvl1pPr>
              <a:defRPr/>
            </a:lvl1pPr>
          </a:lstStyle>
          <a:p>
            <a:pPr>
              <a:defRPr/>
            </a:pPr>
            <a:fld id="{F44640EA-70CC-4584-858A-0A31725C020F}" type="datetime1">
              <a:rPr lang="en-US"/>
              <a:pPr>
                <a:defRPr/>
              </a:pPr>
              <a:t>3/1/2020</a:t>
            </a:fld>
            <a:endParaRPr lang="en-US" dirty="0"/>
          </a:p>
        </p:txBody>
      </p:sp>
      <p:sp>
        <p:nvSpPr>
          <p:cNvPr id="5" name="Footer Placeholder 4">
            <a:extLst>
              <a:ext uri="{FF2B5EF4-FFF2-40B4-BE49-F238E27FC236}">
                <a16:creationId xmlns:a16="http://schemas.microsoft.com/office/drawing/2014/main" id="{F039F024-15F3-45CF-9F14-B27F8FB5F229}"/>
              </a:ext>
            </a:extLst>
          </p:cNvPr>
          <p:cNvSpPr>
            <a:spLocks noGrp="1"/>
          </p:cNvSpPr>
          <p:nvPr>
            <p:ph type="ftr" sz="quarter" idx="11"/>
          </p:nvPr>
        </p:nvSpPr>
        <p:spPr/>
        <p:txBody>
          <a:bodyPr/>
          <a:lstStyle>
            <a:lvl1pPr>
              <a:defRPr/>
            </a:lvl1pPr>
          </a:lstStyle>
          <a:p>
            <a:pPr>
              <a:defRPr/>
            </a:pPr>
            <a:r>
              <a:rPr lang="en-US" dirty="0"/>
              <a:t>© Copyright Wintergreen Research 2010 </a:t>
            </a:r>
          </a:p>
        </p:txBody>
      </p:sp>
      <p:sp>
        <p:nvSpPr>
          <p:cNvPr id="6" name="Slide Number Placeholder 5">
            <a:extLst>
              <a:ext uri="{FF2B5EF4-FFF2-40B4-BE49-F238E27FC236}">
                <a16:creationId xmlns:a16="http://schemas.microsoft.com/office/drawing/2014/main" id="{BB1AE854-6440-4372-BE1B-0FD3F1B8F28F}"/>
              </a:ext>
            </a:extLst>
          </p:cNvPr>
          <p:cNvSpPr>
            <a:spLocks noGrp="1"/>
          </p:cNvSpPr>
          <p:nvPr>
            <p:ph type="sldNum" sz="quarter" idx="12"/>
          </p:nvPr>
        </p:nvSpPr>
        <p:spPr/>
        <p:txBody>
          <a:bodyPr/>
          <a:lstStyle>
            <a:lvl1pPr>
              <a:defRPr/>
            </a:lvl1pPr>
          </a:lstStyle>
          <a:p>
            <a:pPr>
              <a:defRPr/>
            </a:pPr>
            <a:fld id="{5D8536FB-0D65-4540-B5AE-09B1B476478C}" type="slidenum">
              <a:rPr lang="en-US" altLang="en-US"/>
              <a:pPr>
                <a:defRPr/>
              </a:pPr>
              <a:t>‹#›</a:t>
            </a:fld>
            <a:endParaRPr lang="en-US" altLang="en-US" dirty="0"/>
          </a:p>
        </p:txBody>
      </p:sp>
    </p:spTree>
    <p:extLst>
      <p:ext uri="{BB962C8B-B14F-4D97-AF65-F5344CB8AC3E}">
        <p14:creationId xmlns:p14="http://schemas.microsoft.com/office/powerpoint/2010/main" val="1235144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560655-51EF-4B1F-A65E-C68DBA37ABD8}"/>
              </a:ext>
            </a:extLst>
          </p:cNvPr>
          <p:cNvSpPr>
            <a:spLocks noGrp="1"/>
          </p:cNvSpPr>
          <p:nvPr>
            <p:ph type="dt" sz="half" idx="10"/>
          </p:nvPr>
        </p:nvSpPr>
        <p:spPr/>
        <p:txBody>
          <a:bodyPr/>
          <a:lstStyle>
            <a:lvl1pPr>
              <a:defRPr/>
            </a:lvl1pPr>
          </a:lstStyle>
          <a:p>
            <a:pPr>
              <a:defRPr/>
            </a:pPr>
            <a:fld id="{1A3737EE-A4F7-430C-851F-1D4A8BA9DD38}" type="datetime1">
              <a:rPr lang="en-US"/>
              <a:pPr>
                <a:defRPr/>
              </a:pPr>
              <a:t>3/1/2020</a:t>
            </a:fld>
            <a:endParaRPr lang="en-US" dirty="0"/>
          </a:p>
        </p:txBody>
      </p:sp>
      <p:sp>
        <p:nvSpPr>
          <p:cNvPr id="5" name="Footer Placeholder 4">
            <a:extLst>
              <a:ext uri="{FF2B5EF4-FFF2-40B4-BE49-F238E27FC236}">
                <a16:creationId xmlns:a16="http://schemas.microsoft.com/office/drawing/2014/main" id="{A0D4C75A-5DFE-43A8-85DC-7144FCDEA90B}"/>
              </a:ext>
            </a:extLst>
          </p:cNvPr>
          <p:cNvSpPr>
            <a:spLocks noGrp="1"/>
          </p:cNvSpPr>
          <p:nvPr>
            <p:ph type="ftr" sz="quarter" idx="11"/>
          </p:nvPr>
        </p:nvSpPr>
        <p:spPr/>
        <p:txBody>
          <a:bodyPr/>
          <a:lstStyle>
            <a:lvl1pPr>
              <a:defRPr/>
            </a:lvl1pPr>
          </a:lstStyle>
          <a:p>
            <a:pPr>
              <a:defRPr/>
            </a:pPr>
            <a:r>
              <a:rPr lang="en-US" dirty="0"/>
              <a:t>© Copyright Wintergreen Research 2010 </a:t>
            </a:r>
          </a:p>
        </p:txBody>
      </p:sp>
      <p:sp>
        <p:nvSpPr>
          <p:cNvPr id="6" name="Slide Number Placeholder 5">
            <a:extLst>
              <a:ext uri="{FF2B5EF4-FFF2-40B4-BE49-F238E27FC236}">
                <a16:creationId xmlns:a16="http://schemas.microsoft.com/office/drawing/2014/main" id="{F280BA08-C75A-43E2-8669-654E7256E8CD}"/>
              </a:ext>
            </a:extLst>
          </p:cNvPr>
          <p:cNvSpPr>
            <a:spLocks noGrp="1"/>
          </p:cNvSpPr>
          <p:nvPr>
            <p:ph type="sldNum" sz="quarter" idx="12"/>
          </p:nvPr>
        </p:nvSpPr>
        <p:spPr/>
        <p:txBody>
          <a:bodyPr/>
          <a:lstStyle>
            <a:lvl1pPr>
              <a:defRPr/>
            </a:lvl1pPr>
          </a:lstStyle>
          <a:p>
            <a:pPr>
              <a:defRPr/>
            </a:pPr>
            <a:fld id="{1FE88ACC-A0C9-4A26-AF62-77BEC6219CC6}" type="slidenum">
              <a:rPr lang="en-US" altLang="en-US"/>
              <a:pPr>
                <a:defRPr/>
              </a:pPr>
              <a:t>‹#›</a:t>
            </a:fld>
            <a:endParaRPr lang="en-US" altLang="en-US" dirty="0"/>
          </a:p>
        </p:txBody>
      </p:sp>
    </p:spTree>
    <p:extLst>
      <p:ext uri="{BB962C8B-B14F-4D97-AF65-F5344CB8AC3E}">
        <p14:creationId xmlns:p14="http://schemas.microsoft.com/office/powerpoint/2010/main" val="1782015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3F8803-BD86-4AD6-8794-939473B18956}"/>
              </a:ext>
            </a:extLst>
          </p:cNvPr>
          <p:cNvSpPr>
            <a:spLocks noGrp="1"/>
          </p:cNvSpPr>
          <p:nvPr>
            <p:ph type="dt" sz="half" idx="10"/>
          </p:nvPr>
        </p:nvSpPr>
        <p:spPr/>
        <p:txBody>
          <a:bodyPr/>
          <a:lstStyle>
            <a:lvl1pPr>
              <a:defRPr/>
            </a:lvl1pPr>
          </a:lstStyle>
          <a:p>
            <a:pPr>
              <a:defRPr/>
            </a:pPr>
            <a:fld id="{51121459-D311-477C-AE2A-DDE9862DD5FE}" type="datetime1">
              <a:rPr lang="en-US"/>
              <a:pPr>
                <a:defRPr/>
              </a:pPr>
              <a:t>3/1/2020</a:t>
            </a:fld>
            <a:endParaRPr lang="en-US" dirty="0"/>
          </a:p>
        </p:txBody>
      </p:sp>
      <p:sp>
        <p:nvSpPr>
          <p:cNvPr id="6" name="Footer Placeholder 5">
            <a:extLst>
              <a:ext uri="{FF2B5EF4-FFF2-40B4-BE49-F238E27FC236}">
                <a16:creationId xmlns:a16="http://schemas.microsoft.com/office/drawing/2014/main" id="{62BC96F6-5A92-43C1-845E-BC47B5CF0CCD}"/>
              </a:ext>
            </a:extLst>
          </p:cNvPr>
          <p:cNvSpPr>
            <a:spLocks noGrp="1"/>
          </p:cNvSpPr>
          <p:nvPr>
            <p:ph type="ftr" sz="quarter" idx="11"/>
          </p:nvPr>
        </p:nvSpPr>
        <p:spPr/>
        <p:txBody>
          <a:bodyPr/>
          <a:lstStyle>
            <a:lvl1pPr>
              <a:defRPr/>
            </a:lvl1pPr>
          </a:lstStyle>
          <a:p>
            <a:pPr>
              <a:defRPr/>
            </a:pPr>
            <a:r>
              <a:rPr lang="en-US" dirty="0"/>
              <a:t>© Copyright Wintergreen Research 2010 </a:t>
            </a:r>
          </a:p>
        </p:txBody>
      </p:sp>
      <p:sp>
        <p:nvSpPr>
          <p:cNvPr id="7" name="Slide Number Placeholder 6">
            <a:extLst>
              <a:ext uri="{FF2B5EF4-FFF2-40B4-BE49-F238E27FC236}">
                <a16:creationId xmlns:a16="http://schemas.microsoft.com/office/drawing/2014/main" id="{4D1C3134-0A50-4CA4-9887-AA7EF321FF43}"/>
              </a:ext>
            </a:extLst>
          </p:cNvPr>
          <p:cNvSpPr>
            <a:spLocks noGrp="1"/>
          </p:cNvSpPr>
          <p:nvPr>
            <p:ph type="sldNum" sz="quarter" idx="12"/>
          </p:nvPr>
        </p:nvSpPr>
        <p:spPr/>
        <p:txBody>
          <a:bodyPr/>
          <a:lstStyle>
            <a:lvl1pPr>
              <a:defRPr/>
            </a:lvl1pPr>
          </a:lstStyle>
          <a:p>
            <a:pPr>
              <a:defRPr/>
            </a:pPr>
            <a:fld id="{4826979E-DCF9-4FD4-B321-518150B93BDE}" type="slidenum">
              <a:rPr lang="en-US" altLang="en-US"/>
              <a:pPr>
                <a:defRPr/>
              </a:pPr>
              <a:t>‹#›</a:t>
            </a:fld>
            <a:endParaRPr lang="en-US" altLang="en-US" dirty="0"/>
          </a:p>
        </p:txBody>
      </p:sp>
    </p:spTree>
    <p:extLst>
      <p:ext uri="{BB962C8B-B14F-4D97-AF65-F5344CB8AC3E}">
        <p14:creationId xmlns:p14="http://schemas.microsoft.com/office/powerpoint/2010/main" val="548261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432EDD-9EFA-4602-9246-C0F577BA45F8}"/>
              </a:ext>
            </a:extLst>
          </p:cNvPr>
          <p:cNvSpPr>
            <a:spLocks noGrp="1"/>
          </p:cNvSpPr>
          <p:nvPr>
            <p:ph type="dt" sz="half" idx="10"/>
          </p:nvPr>
        </p:nvSpPr>
        <p:spPr/>
        <p:txBody>
          <a:bodyPr/>
          <a:lstStyle>
            <a:lvl1pPr>
              <a:defRPr/>
            </a:lvl1pPr>
          </a:lstStyle>
          <a:p>
            <a:pPr>
              <a:defRPr/>
            </a:pPr>
            <a:fld id="{C3A22B87-FF83-40C0-AEFA-014E851A6CDA}" type="datetime1">
              <a:rPr lang="en-US"/>
              <a:pPr>
                <a:defRPr/>
              </a:pPr>
              <a:t>3/1/2020</a:t>
            </a:fld>
            <a:endParaRPr lang="en-US" dirty="0"/>
          </a:p>
        </p:txBody>
      </p:sp>
      <p:sp>
        <p:nvSpPr>
          <p:cNvPr id="8" name="Footer Placeholder 7">
            <a:extLst>
              <a:ext uri="{FF2B5EF4-FFF2-40B4-BE49-F238E27FC236}">
                <a16:creationId xmlns:a16="http://schemas.microsoft.com/office/drawing/2014/main" id="{DFA17D5B-2DC9-411F-AC4D-1FB8B690EF05}"/>
              </a:ext>
            </a:extLst>
          </p:cNvPr>
          <p:cNvSpPr>
            <a:spLocks noGrp="1"/>
          </p:cNvSpPr>
          <p:nvPr>
            <p:ph type="ftr" sz="quarter" idx="11"/>
          </p:nvPr>
        </p:nvSpPr>
        <p:spPr/>
        <p:txBody>
          <a:bodyPr/>
          <a:lstStyle>
            <a:lvl1pPr>
              <a:defRPr/>
            </a:lvl1pPr>
          </a:lstStyle>
          <a:p>
            <a:pPr>
              <a:defRPr/>
            </a:pPr>
            <a:r>
              <a:rPr lang="en-US" dirty="0"/>
              <a:t>© Copyright Wintergreen Research 2010 </a:t>
            </a:r>
          </a:p>
        </p:txBody>
      </p:sp>
      <p:sp>
        <p:nvSpPr>
          <p:cNvPr id="9" name="Slide Number Placeholder 8">
            <a:extLst>
              <a:ext uri="{FF2B5EF4-FFF2-40B4-BE49-F238E27FC236}">
                <a16:creationId xmlns:a16="http://schemas.microsoft.com/office/drawing/2014/main" id="{993EFECA-73BC-48F8-A1F3-0471B34AF3C1}"/>
              </a:ext>
            </a:extLst>
          </p:cNvPr>
          <p:cNvSpPr>
            <a:spLocks noGrp="1"/>
          </p:cNvSpPr>
          <p:nvPr>
            <p:ph type="sldNum" sz="quarter" idx="12"/>
          </p:nvPr>
        </p:nvSpPr>
        <p:spPr/>
        <p:txBody>
          <a:bodyPr/>
          <a:lstStyle>
            <a:lvl1pPr>
              <a:defRPr/>
            </a:lvl1pPr>
          </a:lstStyle>
          <a:p>
            <a:pPr>
              <a:defRPr/>
            </a:pPr>
            <a:fld id="{A58AF2FD-2AED-4ABC-B88C-F1C7F6EB90DB}" type="slidenum">
              <a:rPr lang="en-US" altLang="en-US"/>
              <a:pPr>
                <a:defRPr/>
              </a:pPr>
              <a:t>‹#›</a:t>
            </a:fld>
            <a:endParaRPr lang="en-US" altLang="en-US" dirty="0"/>
          </a:p>
        </p:txBody>
      </p:sp>
    </p:spTree>
    <p:extLst>
      <p:ext uri="{BB962C8B-B14F-4D97-AF65-F5344CB8AC3E}">
        <p14:creationId xmlns:p14="http://schemas.microsoft.com/office/powerpoint/2010/main" val="1062940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9C06B0-DB46-4CCE-ABE9-00B66843BFB4}"/>
              </a:ext>
            </a:extLst>
          </p:cNvPr>
          <p:cNvSpPr>
            <a:spLocks noGrp="1"/>
          </p:cNvSpPr>
          <p:nvPr>
            <p:ph type="dt" sz="half" idx="10"/>
          </p:nvPr>
        </p:nvSpPr>
        <p:spPr/>
        <p:txBody>
          <a:bodyPr/>
          <a:lstStyle>
            <a:lvl1pPr>
              <a:defRPr/>
            </a:lvl1pPr>
          </a:lstStyle>
          <a:p>
            <a:pPr>
              <a:defRPr/>
            </a:pPr>
            <a:fld id="{B232DFEA-7B7B-4E64-8F79-4394C2C426DD}" type="datetime1">
              <a:rPr lang="en-US"/>
              <a:pPr>
                <a:defRPr/>
              </a:pPr>
              <a:t>3/1/2020</a:t>
            </a:fld>
            <a:endParaRPr lang="en-US" dirty="0"/>
          </a:p>
        </p:txBody>
      </p:sp>
      <p:sp>
        <p:nvSpPr>
          <p:cNvPr id="4" name="Footer Placeholder 3">
            <a:extLst>
              <a:ext uri="{FF2B5EF4-FFF2-40B4-BE49-F238E27FC236}">
                <a16:creationId xmlns:a16="http://schemas.microsoft.com/office/drawing/2014/main" id="{65CB5ED8-C22F-4E24-8AFC-0789B4290F02}"/>
              </a:ext>
            </a:extLst>
          </p:cNvPr>
          <p:cNvSpPr>
            <a:spLocks noGrp="1"/>
          </p:cNvSpPr>
          <p:nvPr>
            <p:ph type="ftr" sz="quarter" idx="11"/>
          </p:nvPr>
        </p:nvSpPr>
        <p:spPr/>
        <p:txBody>
          <a:bodyPr/>
          <a:lstStyle>
            <a:lvl1pPr>
              <a:defRPr/>
            </a:lvl1pPr>
          </a:lstStyle>
          <a:p>
            <a:pPr>
              <a:defRPr/>
            </a:pPr>
            <a:r>
              <a:rPr lang="en-US" dirty="0"/>
              <a:t>© Copyright Wintergreen Research 2010 </a:t>
            </a:r>
          </a:p>
        </p:txBody>
      </p:sp>
      <p:sp>
        <p:nvSpPr>
          <p:cNvPr id="5" name="Slide Number Placeholder 4">
            <a:extLst>
              <a:ext uri="{FF2B5EF4-FFF2-40B4-BE49-F238E27FC236}">
                <a16:creationId xmlns:a16="http://schemas.microsoft.com/office/drawing/2014/main" id="{3ACE37CE-ED78-4177-8012-1AF07869A25A}"/>
              </a:ext>
            </a:extLst>
          </p:cNvPr>
          <p:cNvSpPr>
            <a:spLocks noGrp="1"/>
          </p:cNvSpPr>
          <p:nvPr>
            <p:ph type="sldNum" sz="quarter" idx="12"/>
          </p:nvPr>
        </p:nvSpPr>
        <p:spPr/>
        <p:txBody>
          <a:bodyPr/>
          <a:lstStyle>
            <a:lvl1pPr>
              <a:defRPr/>
            </a:lvl1pPr>
          </a:lstStyle>
          <a:p>
            <a:pPr>
              <a:defRPr/>
            </a:pPr>
            <a:fld id="{6F581B4D-6606-484F-BC68-E73BBFEBF65D}" type="slidenum">
              <a:rPr lang="en-US" altLang="en-US"/>
              <a:pPr>
                <a:defRPr/>
              </a:pPr>
              <a:t>‹#›</a:t>
            </a:fld>
            <a:endParaRPr lang="en-US" altLang="en-US" dirty="0"/>
          </a:p>
        </p:txBody>
      </p:sp>
    </p:spTree>
    <p:extLst>
      <p:ext uri="{BB962C8B-B14F-4D97-AF65-F5344CB8AC3E}">
        <p14:creationId xmlns:p14="http://schemas.microsoft.com/office/powerpoint/2010/main" val="3929303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C2B746-DEA2-4713-B01C-AD425AB49599}"/>
              </a:ext>
            </a:extLst>
          </p:cNvPr>
          <p:cNvSpPr>
            <a:spLocks noGrp="1"/>
          </p:cNvSpPr>
          <p:nvPr>
            <p:ph type="dt" sz="half" idx="10"/>
          </p:nvPr>
        </p:nvSpPr>
        <p:spPr/>
        <p:txBody>
          <a:bodyPr/>
          <a:lstStyle>
            <a:lvl1pPr>
              <a:defRPr/>
            </a:lvl1pPr>
          </a:lstStyle>
          <a:p>
            <a:pPr>
              <a:defRPr/>
            </a:pPr>
            <a:fld id="{168A1844-0F7B-45F3-8DC4-E0154187D3C9}" type="datetime1">
              <a:rPr lang="en-US"/>
              <a:pPr>
                <a:defRPr/>
              </a:pPr>
              <a:t>3/1/2020</a:t>
            </a:fld>
            <a:endParaRPr lang="en-US" dirty="0"/>
          </a:p>
        </p:txBody>
      </p:sp>
      <p:sp>
        <p:nvSpPr>
          <p:cNvPr id="3" name="Footer Placeholder 2">
            <a:extLst>
              <a:ext uri="{FF2B5EF4-FFF2-40B4-BE49-F238E27FC236}">
                <a16:creationId xmlns:a16="http://schemas.microsoft.com/office/drawing/2014/main" id="{0C503301-DF3E-4B6A-AB1E-58E3EE3FF147}"/>
              </a:ext>
            </a:extLst>
          </p:cNvPr>
          <p:cNvSpPr>
            <a:spLocks noGrp="1"/>
          </p:cNvSpPr>
          <p:nvPr>
            <p:ph type="ftr" sz="quarter" idx="11"/>
          </p:nvPr>
        </p:nvSpPr>
        <p:spPr/>
        <p:txBody>
          <a:bodyPr/>
          <a:lstStyle>
            <a:lvl1pPr>
              <a:defRPr/>
            </a:lvl1pPr>
          </a:lstStyle>
          <a:p>
            <a:pPr>
              <a:defRPr/>
            </a:pPr>
            <a:r>
              <a:rPr lang="en-US" dirty="0"/>
              <a:t>© Copyright Wintergreen Research 2010 </a:t>
            </a:r>
          </a:p>
        </p:txBody>
      </p:sp>
      <p:sp>
        <p:nvSpPr>
          <p:cNvPr id="4" name="Slide Number Placeholder 3">
            <a:extLst>
              <a:ext uri="{FF2B5EF4-FFF2-40B4-BE49-F238E27FC236}">
                <a16:creationId xmlns:a16="http://schemas.microsoft.com/office/drawing/2014/main" id="{2AA71F05-5661-4FDD-957B-6750968E7422}"/>
              </a:ext>
            </a:extLst>
          </p:cNvPr>
          <p:cNvSpPr>
            <a:spLocks noGrp="1"/>
          </p:cNvSpPr>
          <p:nvPr>
            <p:ph type="sldNum" sz="quarter" idx="12"/>
          </p:nvPr>
        </p:nvSpPr>
        <p:spPr/>
        <p:txBody>
          <a:bodyPr/>
          <a:lstStyle>
            <a:lvl1pPr>
              <a:defRPr/>
            </a:lvl1pPr>
          </a:lstStyle>
          <a:p>
            <a:pPr>
              <a:defRPr/>
            </a:pPr>
            <a:fld id="{AAC8BB6D-DDDF-4439-AC92-E4B158B20B6E}" type="slidenum">
              <a:rPr lang="en-US" altLang="en-US"/>
              <a:pPr>
                <a:defRPr/>
              </a:pPr>
              <a:t>‹#›</a:t>
            </a:fld>
            <a:endParaRPr lang="en-US" altLang="en-US" dirty="0"/>
          </a:p>
        </p:txBody>
      </p:sp>
    </p:spTree>
    <p:extLst>
      <p:ext uri="{BB962C8B-B14F-4D97-AF65-F5344CB8AC3E}">
        <p14:creationId xmlns:p14="http://schemas.microsoft.com/office/powerpoint/2010/main" val="2440818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1F0C697-ACA0-462B-8EB6-209BEBBFD2C2}"/>
              </a:ext>
            </a:extLst>
          </p:cNvPr>
          <p:cNvSpPr>
            <a:spLocks noGrp="1"/>
          </p:cNvSpPr>
          <p:nvPr>
            <p:ph type="dt" sz="half" idx="10"/>
          </p:nvPr>
        </p:nvSpPr>
        <p:spPr/>
        <p:txBody>
          <a:bodyPr/>
          <a:lstStyle>
            <a:lvl1pPr>
              <a:defRPr/>
            </a:lvl1pPr>
          </a:lstStyle>
          <a:p>
            <a:pPr>
              <a:defRPr/>
            </a:pPr>
            <a:fld id="{093CAAA3-5A21-431C-B0BA-72B187E0807C}" type="datetime1">
              <a:rPr lang="en-US"/>
              <a:pPr>
                <a:defRPr/>
              </a:pPr>
              <a:t>3/1/2020</a:t>
            </a:fld>
            <a:endParaRPr lang="en-US" dirty="0"/>
          </a:p>
        </p:txBody>
      </p:sp>
      <p:sp>
        <p:nvSpPr>
          <p:cNvPr id="6" name="Footer Placeholder 5">
            <a:extLst>
              <a:ext uri="{FF2B5EF4-FFF2-40B4-BE49-F238E27FC236}">
                <a16:creationId xmlns:a16="http://schemas.microsoft.com/office/drawing/2014/main" id="{F6858A71-7A14-4172-AA20-705FDCDBC86A}"/>
              </a:ext>
            </a:extLst>
          </p:cNvPr>
          <p:cNvSpPr>
            <a:spLocks noGrp="1"/>
          </p:cNvSpPr>
          <p:nvPr>
            <p:ph type="ftr" sz="quarter" idx="11"/>
          </p:nvPr>
        </p:nvSpPr>
        <p:spPr/>
        <p:txBody>
          <a:bodyPr/>
          <a:lstStyle>
            <a:lvl1pPr>
              <a:defRPr/>
            </a:lvl1pPr>
          </a:lstStyle>
          <a:p>
            <a:pPr>
              <a:defRPr/>
            </a:pPr>
            <a:r>
              <a:rPr lang="en-US" dirty="0"/>
              <a:t>© Copyright Wintergreen Research 2010 </a:t>
            </a:r>
          </a:p>
        </p:txBody>
      </p:sp>
      <p:sp>
        <p:nvSpPr>
          <p:cNvPr id="7" name="Slide Number Placeholder 6">
            <a:extLst>
              <a:ext uri="{FF2B5EF4-FFF2-40B4-BE49-F238E27FC236}">
                <a16:creationId xmlns:a16="http://schemas.microsoft.com/office/drawing/2014/main" id="{AA748957-9ED8-471F-B7AA-FEE84F831B5B}"/>
              </a:ext>
            </a:extLst>
          </p:cNvPr>
          <p:cNvSpPr>
            <a:spLocks noGrp="1"/>
          </p:cNvSpPr>
          <p:nvPr>
            <p:ph type="sldNum" sz="quarter" idx="12"/>
          </p:nvPr>
        </p:nvSpPr>
        <p:spPr/>
        <p:txBody>
          <a:bodyPr/>
          <a:lstStyle>
            <a:lvl1pPr>
              <a:defRPr/>
            </a:lvl1pPr>
          </a:lstStyle>
          <a:p>
            <a:pPr>
              <a:defRPr/>
            </a:pPr>
            <a:fld id="{129DB01C-DD5F-408F-B173-09D66CF2CACE}" type="slidenum">
              <a:rPr lang="en-US" altLang="en-US"/>
              <a:pPr>
                <a:defRPr/>
              </a:pPr>
              <a:t>‹#›</a:t>
            </a:fld>
            <a:endParaRPr lang="en-US" altLang="en-US" dirty="0"/>
          </a:p>
        </p:txBody>
      </p:sp>
    </p:spTree>
    <p:extLst>
      <p:ext uri="{BB962C8B-B14F-4D97-AF65-F5344CB8AC3E}">
        <p14:creationId xmlns:p14="http://schemas.microsoft.com/office/powerpoint/2010/main" val="711290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977B1286-14EB-4E70-A46D-8600B8D54FCF}"/>
              </a:ext>
            </a:extLst>
          </p:cNvPr>
          <p:cNvSpPr>
            <a:spLocks noGrp="1"/>
          </p:cNvSpPr>
          <p:nvPr>
            <p:ph type="dt" sz="half" idx="10"/>
          </p:nvPr>
        </p:nvSpPr>
        <p:spPr/>
        <p:txBody>
          <a:bodyPr/>
          <a:lstStyle>
            <a:lvl1pPr>
              <a:defRPr/>
            </a:lvl1pPr>
          </a:lstStyle>
          <a:p>
            <a:pPr>
              <a:defRPr/>
            </a:pPr>
            <a:fld id="{F371FE9A-F5FF-45F2-98E1-53EBFCC5A4C1}" type="datetime1">
              <a:rPr lang="en-US"/>
              <a:pPr>
                <a:defRPr/>
              </a:pPr>
              <a:t>3/1/2020</a:t>
            </a:fld>
            <a:endParaRPr lang="en-US" dirty="0"/>
          </a:p>
        </p:txBody>
      </p:sp>
      <p:sp>
        <p:nvSpPr>
          <p:cNvPr id="6" name="Footer Placeholder 5">
            <a:extLst>
              <a:ext uri="{FF2B5EF4-FFF2-40B4-BE49-F238E27FC236}">
                <a16:creationId xmlns:a16="http://schemas.microsoft.com/office/drawing/2014/main" id="{92929B39-1EFC-4756-B10A-27775A38EC26}"/>
              </a:ext>
            </a:extLst>
          </p:cNvPr>
          <p:cNvSpPr>
            <a:spLocks noGrp="1"/>
          </p:cNvSpPr>
          <p:nvPr>
            <p:ph type="ftr" sz="quarter" idx="11"/>
          </p:nvPr>
        </p:nvSpPr>
        <p:spPr/>
        <p:txBody>
          <a:bodyPr/>
          <a:lstStyle>
            <a:lvl1pPr>
              <a:defRPr/>
            </a:lvl1pPr>
          </a:lstStyle>
          <a:p>
            <a:pPr>
              <a:defRPr/>
            </a:pPr>
            <a:r>
              <a:rPr lang="en-US" dirty="0"/>
              <a:t>© Copyright Wintergreen Research 2010 </a:t>
            </a:r>
          </a:p>
        </p:txBody>
      </p:sp>
      <p:sp>
        <p:nvSpPr>
          <p:cNvPr id="7" name="Slide Number Placeholder 6">
            <a:extLst>
              <a:ext uri="{FF2B5EF4-FFF2-40B4-BE49-F238E27FC236}">
                <a16:creationId xmlns:a16="http://schemas.microsoft.com/office/drawing/2014/main" id="{FA0DC41C-AD14-4661-88F2-96AF378AB2E1}"/>
              </a:ext>
            </a:extLst>
          </p:cNvPr>
          <p:cNvSpPr>
            <a:spLocks noGrp="1"/>
          </p:cNvSpPr>
          <p:nvPr>
            <p:ph type="sldNum" sz="quarter" idx="12"/>
          </p:nvPr>
        </p:nvSpPr>
        <p:spPr/>
        <p:txBody>
          <a:bodyPr/>
          <a:lstStyle>
            <a:lvl1pPr>
              <a:defRPr/>
            </a:lvl1pPr>
          </a:lstStyle>
          <a:p>
            <a:pPr>
              <a:defRPr/>
            </a:pPr>
            <a:fld id="{8F03AEA4-2DB7-41E7-BC46-FFE404E167AC}" type="slidenum">
              <a:rPr lang="en-US" altLang="en-US"/>
              <a:pPr>
                <a:defRPr/>
              </a:pPr>
              <a:t>‹#›</a:t>
            </a:fld>
            <a:endParaRPr lang="en-US" altLang="en-US" dirty="0"/>
          </a:p>
        </p:txBody>
      </p:sp>
    </p:spTree>
    <p:extLst>
      <p:ext uri="{BB962C8B-B14F-4D97-AF65-F5344CB8AC3E}">
        <p14:creationId xmlns:p14="http://schemas.microsoft.com/office/powerpoint/2010/main" val="3500910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1623F6B-BCB0-4E08-B2DE-F5F6D8EDF1E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B115793-CCDE-4954-96C1-4B0476EF1A2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531184F-5E3F-4DB3-8A4A-19A980A08543}"/>
              </a:ext>
            </a:extLst>
          </p:cNvPr>
          <p:cNvSpPr>
            <a:spLocks noGrp="1"/>
          </p:cNvSpPr>
          <p:nvPr>
            <p:ph type="dt" sz="half" idx="2"/>
          </p:nvPr>
        </p:nvSpPr>
        <p:spPr>
          <a:xfrm>
            <a:off x="457200" y="6188075"/>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solidFill>
                <a:latin typeface="+mn-lt"/>
                <a:cs typeface="+mn-cs"/>
              </a:defRPr>
            </a:lvl1pPr>
          </a:lstStyle>
          <a:p>
            <a:pPr>
              <a:defRPr/>
            </a:pPr>
            <a:fld id="{6A8A5DD2-EE71-4AD0-A940-34E11E1EE77C}" type="datetime1">
              <a:rPr lang="en-US"/>
              <a:pPr>
                <a:defRPr/>
              </a:pPr>
              <a:t>3/1/2020</a:t>
            </a:fld>
            <a:endParaRPr lang="en-US" dirty="0"/>
          </a:p>
        </p:txBody>
      </p:sp>
      <p:sp>
        <p:nvSpPr>
          <p:cNvPr id="5" name="Footer Placeholder 4">
            <a:extLst>
              <a:ext uri="{FF2B5EF4-FFF2-40B4-BE49-F238E27FC236}">
                <a16:creationId xmlns:a16="http://schemas.microsoft.com/office/drawing/2014/main" id="{E4C3D665-4900-436B-98A3-8802381B97F6}"/>
              </a:ext>
            </a:extLst>
          </p:cNvPr>
          <p:cNvSpPr>
            <a:spLocks noGrp="1"/>
          </p:cNvSpPr>
          <p:nvPr>
            <p:ph type="ftr" sz="quarter" idx="3"/>
          </p:nvPr>
        </p:nvSpPr>
        <p:spPr>
          <a:xfrm>
            <a:off x="3124200" y="6188075"/>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solidFill>
                <a:latin typeface="+mn-lt"/>
                <a:cs typeface="+mn-cs"/>
              </a:defRPr>
            </a:lvl1pPr>
          </a:lstStyle>
          <a:p>
            <a:pPr>
              <a:defRPr/>
            </a:pPr>
            <a:r>
              <a:rPr lang="en-US" dirty="0"/>
              <a:t>© Copyright Wintergreen Research 2010</a:t>
            </a:r>
          </a:p>
          <a:p>
            <a:pPr>
              <a:defRPr/>
            </a:pPr>
            <a:endParaRPr lang="en-US" dirty="0"/>
          </a:p>
        </p:txBody>
      </p:sp>
      <p:sp>
        <p:nvSpPr>
          <p:cNvPr id="6" name="Slide Number Placeholder 5">
            <a:extLst>
              <a:ext uri="{FF2B5EF4-FFF2-40B4-BE49-F238E27FC236}">
                <a16:creationId xmlns:a16="http://schemas.microsoft.com/office/drawing/2014/main" id="{F2E3ABC8-9AAA-4497-B051-D68E9B839CFC}"/>
              </a:ext>
            </a:extLst>
          </p:cNvPr>
          <p:cNvSpPr>
            <a:spLocks noGrp="1"/>
          </p:cNvSpPr>
          <p:nvPr>
            <p:ph type="sldNum" sz="quarter" idx="4"/>
          </p:nvPr>
        </p:nvSpPr>
        <p:spPr>
          <a:xfrm>
            <a:off x="6553200" y="618807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latin typeface="Calibri" panose="020F0502020204030204" pitchFamily="34" charset="0"/>
              </a:defRPr>
            </a:lvl1pPr>
          </a:lstStyle>
          <a:p>
            <a:pPr>
              <a:defRPr/>
            </a:pPr>
            <a:fld id="{CCF6973A-DA9C-42BB-8E4A-8995B4B687BB}" type="slidenum">
              <a:rPr lang="en-US" altLang="en-US"/>
              <a:pPr>
                <a:defRPr/>
              </a:pPr>
              <a:t>‹#›</a:t>
            </a:fld>
            <a:endParaRPr lang="en-US" altLang="en-US" dirty="0"/>
          </a:p>
        </p:txBody>
      </p:sp>
      <p:sp>
        <p:nvSpPr>
          <p:cNvPr id="7" name="Rectangle 6">
            <a:extLst>
              <a:ext uri="{FF2B5EF4-FFF2-40B4-BE49-F238E27FC236}">
                <a16:creationId xmlns:a16="http://schemas.microsoft.com/office/drawing/2014/main" id="{D3D5F06E-4853-4EB3-8E6E-CD5D16D32D52}"/>
              </a:ext>
            </a:extLst>
          </p:cNvPr>
          <p:cNvSpPr/>
          <p:nvPr/>
        </p:nvSpPr>
        <p:spPr>
          <a:xfrm>
            <a:off x="0" y="6553200"/>
            <a:ext cx="9144000" cy="304800"/>
          </a:xfrm>
          <a:prstGeom prst="rect">
            <a:avLst/>
          </a:prstGeom>
          <a:blipFill dpi="0" rotWithShape="1">
            <a:blip r:embed="rId13" cstate="print">
              <a:alphaModFix amt="89000"/>
              <a:lum contrast="5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9111CDB1-0124-410D-BEF0-108FDD9A8F2E}"/>
              </a:ext>
            </a:extLst>
          </p:cNvPr>
          <p:cNvSpPr/>
          <p:nvPr/>
        </p:nvSpPr>
        <p:spPr>
          <a:xfrm>
            <a:off x="0" y="0"/>
            <a:ext cx="9144000" cy="304800"/>
          </a:xfrm>
          <a:prstGeom prst="rect">
            <a:avLst/>
          </a:prstGeom>
          <a:blipFill dpi="0" rotWithShape="1">
            <a:blip r:embed="rId13" cstate="print">
              <a:alphaModFix amt="89000"/>
              <a:lum contrast="5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Lst>
  <p:hf hdr="0"/>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wintergreenresearch.com/"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wintergreenresearch.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susan@wintergreenresearch.co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FD6CEA4-8A40-4AFA-A51A-D32187005632}"/>
              </a:ext>
            </a:extLst>
          </p:cNvPr>
          <p:cNvSpPr>
            <a:spLocks noGrp="1"/>
          </p:cNvSpPr>
          <p:nvPr>
            <p:ph type="ctrTitle"/>
          </p:nvPr>
        </p:nvSpPr>
        <p:spPr>
          <a:xfrm>
            <a:off x="762000" y="1963738"/>
            <a:ext cx="8153400" cy="1470025"/>
          </a:xfrm>
        </p:spPr>
        <p:txBody>
          <a:bodyPr/>
          <a:lstStyle/>
          <a:p>
            <a:pPr eaLnBrk="1" hangingPunct="1"/>
            <a:r>
              <a:rPr lang="en-US" altLang="en-US" b="1" dirty="0"/>
              <a:t>Standards for Blockchain Election Security and Voting Machine Results Auditability :</a:t>
            </a:r>
          </a:p>
        </p:txBody>
      </p:sp>
      <p:sp>
        <p:nvSpPr>
          <p:cNvPr id="14339" name="TextBox 3">
            <a:extLst>
              <a:ext uri="{FF2B5EF4-FFF2-40B4-BE49-F238E27FC236}">
                <a16:creationId xmlns:a16="http://schemas.microsoft.com/office/drawing/2014/main" id="{4780C40F-6EA1-4CF5-A7B2-36BD08E1AD4C}"/>
              </a:ext>
            </a:extLst>
          </p:cNvPr>
          <p:cNvSpPr txBox="1">
            <a:spLocks noChangeArrowheads="1"/>
          </p:cNvSpPr>
          <p:nvPr/>
        </p:nvSpPr>
        <p:spPr bwMode="auto">
          <a:xfrm>
            <a:off x="762000" y="4953000"/>
            <a:ext cx="579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eaLnBrk="1" hangingPunct="1">
              <a:spcBef>
                <a:spcPct val="0"/>
              </a:spcBef>
              <a:buFontTx/>
              <a:buNone/>
            </a:pPr>
            <a:r>
              <a:rPr lang="en-US" altLang="en-US" sz="1800" dirty="0"/>
              <a:t>February 26, 2020</a:t>
            </a:r>
          </a:p>
          <a:p>
            <a:pPr eaLnBrk="1" hangingPunct="1">
              <a:spcBef>
                <a:spcPct val="0"/>
              </a:spcBef>
              <a:buFontTx/>
              <a:buNone/>
            </a:pPr>
            <a:r>
              <a:rPr lang="en-US" altLang="en-US" sz="1800" dirty="0"/>
              <a:t>Email:  susan@wintergreenresearch.com</a:t>
            </a:r>
          </a:p>
        </p:txBody>
      </p:sp>
      <p:sp>
        <p:nvSpPr>
          <p:cNvPr id="14341" name="Footer Placeholder 4">
            <a:extLst>
              <a:ext uri="{FF2B5EF4-FFF2-40B4-BE49-F238E27FC236}">
                <a16:creationId xmlns:a16="http://schemas.microsoft.com/office/drawing/2014/main" id="{93D3F4F4-9447-486F-956B-780437704F65}"/>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t>© Copyright WinterGreen Research 2020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55B1D-46C9-4806-8A04-0DAD7CAA3D84}"/>
              </a:ext>
            </a:extLst>
          </p:cNvPr>
          <p:cNvSpPr>
            <a:spLocks noGrp="1"/>
          </p:cNvSpPr>
          <p:nvPr>
            <p:ph type="title"/>
          </p:nvPr>
        </p:nvSpPr>
        <p:spPr/>
        <p:txBody>
          <a:bodyPr/>
          <a:lstStyle/>
          <a:p>
            <a:r>
              <a:rPr lang="en-US" b="1" dirty="0"/>
              <a:t>Achieving Blockchain Technology in the Polling Place and Beyond</a:t>
            </a:r>
          </a:p>
        </p:txBody>
      </p:sp>
      <p:sp>
        <p:nvSpPr>
          <p:cNvPr id="3" name="Content Placeholder 2">
            <a:extLst>
              <a:ext uri="{FF2B5EF4-FFF2-40B4-BE49-F238E27FC236}">
                <a16:creationId xmlns:a16="http://schemas.microsoft.com/office/drawing/2014/main" id="{06E56645-9F5A-45EA-B1CF-A894D6E7D912}"/>
              </a:ext>
            </a:extLst>
          </p:cNvPr>
          <p:cNvSpPr>
            <a:spLocks noGrp="1"/>
          </p:cNvSpPr>
          <p:nvPr>
            <p:ph idx="1"/>
          </p:nvPr>
        </p:nvSpPr>
        <p:spPr/>
        <p:txBody>
          <a:bodyPr/>
          <a:lstStyle/>
          <a:p>
            <a:r>
              <a:rPr lang="en-US" b="1" dirty="0"/>
              <a:t>Switches and Processor:</a:t>
            </a:r>
          </a:p>
          <a:p>
            <a:r>
              <a:rPr lang="en-US" dirty="0"/>
              <a:t>Use fabric technology off the Internet to collect election data</a:t>
            </a:r>
          </a:p>
          <a:p>
            <a:r>
              <a:rPr lang="en-US" b="1" dirty="0"/>
              <a:t>Switches and Processor:  Scale in the Mega Data Center, Amazon, Google, Microsoft, Facebook</a:t>
            </a:r>
          </a:p>
          <a:p>
            <a:r>
              <a:rPr lang="en-US" dirty="0"/>
              <a:t>Sea Change Series:  Scale is needed in the Mega Data Center to implement a nonblocking architecture.  Without nonblocking architecture, manual process is needed to manage applications and infrastructure.  Amazon, Google, Microsoft, and Facebook are the only companies successfully implementing Clos nonblocking architecture in the data center.  They all have huge scale.  They say scale is key.</a:t>
            </a:r>
          </a:p>
          <a:p>
            <a:endParaRPr lang="en-US" dirty="0"/>
          </a:p>
        </p:txBody>
      </p:sp>
      <p:sp>
        <p:nvSpPr>
          <p:cNvPr id="4" name="Date Placeholder 3">
            <a:extLst>
              <a:ext uri="{FF2B5EF4-FFF2-40B4-BE49-F238E27FC236}">
                <a16:creationId xmlns:a16="http://schemas.microsoft.com/office/drawing/2014/main" id="{F2594E69-1308-4B96-B341-CC7D9DA395F2}"/>
              </a:ext>
            </a:extLst>
          </p:cNvPr>
          <p:cNvSpPr>
            <a:spLocks noGrp="1"/>
          </p:cNvSpPr>
          <p:nvPr>
            <p:ph type="dt" sz="half" idx="10"/>
          </p:nvPr>
        </p:nvSpPr>
        <p:spPr/>
        <p:txBody>
          <a:bodyPr/>
          <a:lstStyle/>
          <a:p>
            <a:pPr>
              <a:defRPr/>
            </a:pPr>
            <a:fld id="{F44640EA-70CC-4584-858A-0A31725C020F}" type="datetime1">
              <a:rPr lang="en-US" smtClean="0"/>
              <a:pPr>
                <a:defRPr/>
              </a:pPr>
              <a:t>3/1/2020</a:t>
            </a:fld>
            <a:endParaRPr lang="en-US" dirty="0"/>
          </a:p>
        </p:txBody>
      </p:sp>
      <p:sp>
        <p:nvSpPr>
          <p:cNvPr id="5" name="Footer Placeholder 4">
            <a:extLst>
              <a:ext uri="{FF2B5EF4-FFF2-40B4-BE49-F238E27FC236}">
                <a16:creationId xmlns:a16="http://schemas.microsoft.com/office/drawing/2014/main" id="{95E9231C-4016-439F-A376-E259BA159A41}"/>
              </a:ext>
            </a:extLst>
          </p:cNvPr>
          <p:cNvSpPr>
            <a:spLocks noGrp="1"/>
          </p:cNvSpPr>
          <p:nvPr>
            <p:ph type="ftr" sz="quarter" idx="11"/>
          </p:nvPr>
        </p:nvSpPr>
        <p:spPr/>
        <p:txBody>
          <a:bodyPr/>
          <a:lstStyle/>
          <a:p>
            <a:pPr>
              <a:defRPr/>
            </a:pPr>
            <a:r>
              <a:rPr lang="en-US" dirty="0"/>
              <a:t>© Copyright Wintergreen Research 2020 </a:t>
            </a:r>
          </a:p>
        </p:txBody>
      </p:sp>
      <p:sp>
        <p:nvSpPr>
          <p:cNvPr id="6" name="Slide Number Placeholder 5">
            <a:extLst>
              <a:ext uri="{FF2B5EF4-FFF2-40B4-BE49-F238E27FC236}">
                <a16:creationId xmlns:a16="http://schemas.microsoft.com/office/drawing/2014/main" id="{F3A76145-F62D-4EEF-BF89-F854F4EC6651}"/>
              </a:ext>
            </a:extLst>
          </p:cNvPr>
          <p:cNvSpPr>
            <a:spLocks noGrp="1"/>
          </p:cNvSpPr>
          <p:nvPr>
            <p:ph type="sldNum" sz="quarter" idx="12"/>
          </p:nvPr>
        </p:nvSpPr>
        <p:spPr/>
        <p:txBody>
          <a:bodyPr/>
          <a:lstStyle/>
          <a:p>
            <a:pPr>
              <a:defRPr/>
            </a:pPr>
            <a:fld id="{5D8536FB-0D65-4540-B5AE-09B1B476478C}" type="slidenum">
              <a:rPr lang="en-US" altLang="en-US" smtClean="0"/>
              <a:pPr>
                <a:defRPr/>
              </a:pPr>
              <a:t>10</a:t>
            </a:fld>
            <a:endParaRPr lang="en-US" altLang="en-US" dirty="0"/>
          </a:p>
        </p:txBody>
      </p:sp>
    </p:spTree>
    <p:extLst>
      <p:ext uri="{BB962C8B-B14F-4D97-AF65-F5344CB8AC3E}">
        <p14:creationId xmlns:p14="http://schemas.microsoft.com/office/powerpoint/2010/main" val="4035791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7FE92-057E-4DE0-93AE-6BE6DD777DF8}"/>
              </a:ext>
            </a:extLst>
          </p:cNvPr>
          <p:cNvSpPr>
            <a:spLocks noGrp="1"/>
          </p:cNvSpPr>
          <p:nvPr>
            <p:ph type="title"/>
          </p:nvPr>
        </p:nvSpPr>
        <p:spPr>
          <a:xfrm>
            <a:off x="381000" y="685800"/>
            <a:ext cx="8229600" cy="1143000"/>
          </a:xfrm>
        </p:spPr>
        <p:txBody>
          <a:bodyPr/>
          <a:lstStyle/>
          <a:p>
            <a:r>
              <a:rPr lang="en-US" b="1" dirty="0"/>
              <a:t>Fabric Hardware Architecture for Blockchain Independent Interconnected Servers</a:t>
            </a:r>
          </a:p>
        </p:txBody>
      </p:sp>
      <p:sp>
        <p:nvSpPr>
          <p:cNvPr id="3" name="Content Placeholder 2">
            <a:extLst>
              <a:ext uri="{FF2B5EF4-FFF2-40B4-BE49-F238E27FC236}">
                <a16:creationId xmlns:a16="http://schemas.microsoft.com/office/drawing/2014/main" id="{7F802807-AACF-4963-A461-1B0AC8810A31}"/>
              </a:ext>
            </a:extLst>
          </p:cNvPr>
          <p:cNvSpPr>
            <a:spLocks noGrp="1"/>
          </p:cNvSpPr>
          <p:nvPr>
            <p:ph idx="1"/>
          </p:nvPr>
        </p:nvSpPr>
        <p:spPr>
          <a:xfrm>
            <a:off x="476250" y="2332037"/>
            <a:ext cx="8229600" cy="4525963"/>
          </a:xfrm>
        </p:spPr>
        <p:txBody>
          <a:bodyPr/>
          <a:lstStyle/>
          <a:p>
            <a:r>
              <a:rPr lang="en-US" dirty="0"/>
              <a:t>Instead of a hierarchically oversubscribed system of clusters, the fabric can support high traffic data exchange across the servers</a:t>
            </a:r>
          </a:p>
          <a:p>
            <a:r>
              <a:rPr lang="en-US" dirty="0"/>
              <a:t>Small server nodes to implement blockchain with simple switch and processor architecture</a:t>
            </a:r>
          </a:p>
          <a:p>
            <a:r>
              <a:rPr lang="en-US" dirty="0"/>
              <a:t>Eliminate prospect of BIOS access into the voting equipment via simple, easy to check blockchain server nodes</a:t>
            </a:r>
          </a:p>
          <a:p>
            <a:endParaRPr lang="en-US" dirty="0"/>
          </a:p>
        </p:txBody>
      </p:sp>
      <p:sp>
        <p:nvSpPr>
          <p:cNvPr id="4" name="Date Placeholder 3">
            <a:extLst>
              <a:ext uri="{FF2B5EF4-FFF2-40B4-BE49-F238E27FC236}">
                <a16:creationId xmlns:a16="http://schemas.microsoft.com/office/drawing/2014/main" id="{F38BF6D3-C699-45AC-9BF5-CF9BCFBC588D}"/>
              </a:ext>
            </a:extLst>
          </p:cNvPr>
          <p:cNvSpPr>
            <a:spLocks noGrp="1"/>
          </p:cNvSpPr>
          <p:nvPr>
            <p:ph type="dt" sz="half" idx="10"/>
          </p:nvPr>
        </p:nvSpPr>
        <p:spPr/>
        <p:txBody>
          <a:bodyPr/>
          <a:lstStyle/>
          <a:p>
            <a:pPr>
              <a:defRPr/>
            </a:pPr>
            <a:fld id="{F44640EA-70CC-4584-858A-0A31725C020F}" type="datetime1">
              <a:rPr lang="en-US" smtClean="0"/>
              <a:pPr>
                <a:defRPr/>
              </a:pPr>
              <a:t>3/1/2020</a:t>
            </a:fld>
            <a:endParaRPr lang="en-US" dirty="0"/>
          </a:p>
        </p:txBody>
      </p:sp>
      <p:sp>
        <p:nvSpPr>
          <p:cNvPr id="5" name="Footer Placeholder 4">
            <a:extLst>
              <a:ext uri="{FF2B5EF4-FFF2-40B4-BE49-F238E27FC236}">
                <a16:creationId xmlns:a16="http://schemas.microsoft.com/office/drawing/2014/main" id="{97D58A08-10C1-4D9C-B4C0-36A410DF9521}"/>
              </a:ext>
            </a:extLst>
          </p:cNvPr>
          <p:cNvSpPr>
            <a:spLocks noGrp="1"/>
          </p:cNvSpPr>
          <p:nvPr>
            <p:ph type="ftr" sz="quarter" idx="11"/>
          </p:nvPr>
        </p:nvSpPr>
        <p:spPr/>
        <p:txBody>
          <a:bodyPr/>
          <a:lstStyle/>
          <a:p>
            <a:pPr>
              <a:defRPr/>
            </a:pPr>
            <a:r>
              <a:rPr lang="en-US" dirty="0"/>
              <a:t>© Copyright Wintergreen Research 2020 </a:t>
            </a:r>
          </a:p>
        </p:txBody>
      </p:sp>
      <p:sp>
        <p:nvSpPr>
          <p:cNvPr id="6" name="Slide Number Placeholder 5">
            <a:extLst>
              <a:ext uri="{FF2B5EF4-FFF2-40B4-BE49-F238E27FC236}">
                <a16:creationId xmlns:a16="http://schemas.microsoft.com/office/drawing/2014/main" id="{280729DD-6313-4341-A491-A62EEA3239DE}"/>
              </a:ext>
            </a:extLst>
          </p:cNvPr>
          <p:cNvSpPr>
            <a:spLocks noGrp="1"/>
          </p:cNvSpPr>
          <p:nvPr>
            <p:ph type="sldNum" sz="quarter" idx="12"/>
          </p:nvPr>
        </p:nvSpPr>
        <p:spPr/>
        <p:txBody>
          <a:bodyPr/>
          <a:lstStyle/>
          <a:p>
            <a:pPr>
              <a:defRPr/>
            </a:pPr>
            <a:fld id="{5D8536FB-0D65-4540-B5AE-09B1B476478C}" type="slidenum">
              <a:rPr lang="en-US" altLang="en-US" smtClean="0"/>
              <a:pPr>
                <a:defRPr/>
              </a:pPr>
              <a:t>11</a:t>
            </a:fld>
            <a:endParaRPr lang="en-US" altLang="en-US" dirty="0"/>
          </a:p>
        </p:txBody>
      </p:sp>
    </p:spTree>
    <p:extLst>
      <p:ext uri="{BB962C8B-B14F-4D97-AF65-F5344CB8AC3E}">
        <p14:creationId xmlns:p14="http://schemas.microsoft.com/office/powerpoint/2010/main" val="3573676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414F8-7F73-44E2-B32C-5E646C6E4492}"/>
              </a:ext>
            </a:extLst>
          </p:cNvPr>
          <p:cNvSpPr>
            <a:spLocks noGrp="1"/>
          </p:cNvSpPr>
          <p:nvPr>
            <p:ph type="title"/>
          </p:nvPr>
        </p:nvSpPr>
        <p:spPr>
          <a:xfrm>
            <a:off x="533400" y="712787"/>
            <a:ext cx="8229600" cy="1143000"/>
          </a:xfrm>
        </p:spPr>
        <p:txBody>
          <a:bodyPr/>
          <a:lstStyle/>
          <a:p>
            <a:r>
              <a:rPr lang="en-US" b="1" dirty="0"/>
              <a:t>NIST</a:t>
            </a:r>
            <a:r>
              <a:rPr lang="en-US" dirty="0"/>
              <a:t> </a:t>
            </a:r>
            <a:r>
              <a:rPr lang="en-US" b="1" dirty="0"/>
              <a:t>Election Results Common Data Format Specification by John Wack</a:t>
            </a:r>
            <a:br>
              <a:rPr lang="en-US" b="1" dirty="0"/>
            </a:br>
            <a:endParaRPr lang="en-US" dirty="0"/>
          </a:p>
        </p:txBody>
      </p:sp>
      <p:sp>
        <p:nvSpPr>
          <p:cNvPr id="3" name="Content Placeholder 2">
            <a:extLst>
              <a:ext uri="{FF2B5EF4-FFF2-40B4-BE49-F238E27FC236}">
                <a16:creationId xmlns:a16="http://schemas.microsoft.com/office/drawing/2014/main" id="{D672C4FB-DB73-4387-A248-94EBAE621EFA}"/>
              </a:ext>
            </a:extLst>
          </p:cNvPr>
          <p:cNvSpPr>
            <a:spLocks noGrp="1"/>
          </p:cNvSpPr>
          <p:nvPr>
            <p:ph idx="1"/>
          </p:nvPr>
        </p:nvSpPr>
        <p:spPr/>
        <p:txBody>
          <a:bodyPr/>
          <a:lstStyle/>
          <a:p>
            <a:r>
              <a:rPr lang="en-US" dirty="0"/>
              <a:t>Election results common data format specification </a:t>
            </a:r>
          </a:p>
          <a:p>
            <a:r>
              <a:rPr lang="en-US" dirty="0"/>
              <a:t>For pre-election setup information </a:t>
            </a:r>
          </a:p>
          <a:p>
            <a:r>
              <a:rPr lang="en-US" dirty="0"/>
              <a:t>Post-election results reporting</a:t>
            </a:r>
          </a:p>
          <a:p>
            <a:r>
              <a:rPr lang="en-US" dirty="0"/>
              <a:t>Contains a UML model of the election data </a:t>
            </a:r>
          </a:p>
          <a:p>
            <a:r>
              <a:rPr lang="en-US" dirty="0"/>
              <a:t>XML format derived from the UML mode</a:t>
            </a:r>
          </a:p>
        </p:txBody>
      </p:sp>
      <p:sp>
        <p:nvSpPr>
          <p:cNvPr id="4" name="Date Placeholder 3">
            <a:extLst>
              <a:ext uri="{FF2B5EF4-FFF2-40B4-BE49-F238E27FC236}">
                <a16:creationId xmlns:a16="http://schemas.microsoft.com/office/drawing/2014/main" id="{D5AF1242-59B6-4DE6-9871-3D5BCF4770F3}"/>
              </a:ext>
            </a:extLst>
          </p:cNvPr>
          <p:cNvSpPr>
            <a:spLocks noGrp="1"/>
          </p:cNvSpPr>
          <p:nvPr>
            <p:ph type="dt" sz="half" idx="10"/>
          </p:nvPr>
        </p:nvSpPr>
        <p:spPr/>
        <p:txBody>
          <a:bodyPr/>
          <a:lstStyle/>
          <a:p>
            <a:pPr>
              <a:defRPr/>
            </a:pPr>
            <a:fld id="{F44640EA-70CC-4584-858A-0A31725C020F}" type="datetime1">
              <a:rPr lang="en-US" smtClean="0"/>
              <a:pPr>
                <a:defRPr/>
              </a:pPr>
              <a:t>3/1/2020</a:t>
            </a:fld>
            <a:endParaRPr lang="en-US" dirty="0"/>
          </a:p>
        </p:txBody>
      </p:sp>
      <p:sp>
        <p:nvSpPr>
          <p:cNvPr id="5" name="Footer Placeholder 4">
            <a:extLst>
              <a:ext uri="{FF2B5EF4-FFF2-40B4-BE49-F238E27FC236}">
                <a16:creationId xmlns:a16="http://schemas.microsoft.com/office/drawing/2014/main" id="{749DCF5F-0E99-4F03-930E-DDDD27CBCFC9}"/>
              </a:ext>
            </a:extLst>
          </p:cNvPr>
          <p:cNvSpPr>
            <a:spLocks noGrp="1"/>
          </p:cNvSpPr>
          <p:nvPr>
            <p:ph type="ftr" sz="quarter" idx="11"/>
          </p:nvPr>
        </p:nvSpPr>
        <p:spPr/>
        <p:txBody>
          <a:bodyPr/>
          <a:lstStyle/>
          <a:p>
            <a:pPr>
              <a:defRPr/>
            </a:pPr>
            <a:r>
              <a:rPr lang="en-US" dirty="0"/>
              <a:t>© Copyright Wintergreen Research 2010 </a:t>
            </a:r>
          </a:p>
        </p:txBody>
      </p:sp>
      <p:sp>
        <p:nvSpPr>
          <p:cNvPr id="6" name="Slide Number Placeholder 5">
            <a:extLst>
              <a:ext uri="{FF2B5EF4-FFF2-40B4-BE49-F238E27FC236}">
                <a16:creationId xmlns:a16="http://schemas.microsoft.com/office/drawing/2014/main" id="{55321865-A0FD-41A1-9D1D-6DAA823C8E8D}"/>
              </a:ext>
            </a:extLst>
          </p:cNvPr>
          <p:cNvSpPr>
            <a:spLocks noGrp="1"/>
          </p:cNvSpPr>
          <p:nvPr>
            <p:ph type="sldNum" sz="quarter" idx="12"/>
          </p:nvPr>
        </p:nvSpPr>
        <p:spPr/>
        <p:txBody>
          <a:bodyPr/>
          <a:lstStyle/>
          <a:p>
            <a:pPr>
              <a:defRPr/>
            </a:pPr>
            <a:fld id="{5D8536FB-0D65-4540-B5AE-09B1B476478C}" type="slidenum">
              <a:rPr lang="en-US" altLang="en-US" smtClean="0"/>
              <a:pPr>
                <a:defRPr/>
              </a:pPr>
              <a:t>12</a:t>
            </a:fld>
            <a:endParaRPr lang="en-US" altLang="en-US" dirty="0"/>
          </a:p>
        </p:txBody>
      </p:sp>
      <p:sp>
        <p:nvSpPr>
          <p:cNvPr id="7" name="Circle: Hollow 6">
            <a:extLst>
              <a:ext uri="{FF2B5EF4-FFF2-40B4-BE49-F238E27FC236}">
                <a16:creationId xmlns:a16="http://schemas.microsoft.com/office/drawing/2014/main" id="{9BD16BB0-0C6B-4D5E-B6F4-B7DE444413A3}"/>
              </a:ext>
            </a:extLst>
          </p:cNvPr>
          <p:cNvSpPr/>
          <p:nvPr/>
        </p:nvSpPr>
        <p:spPr>
          <a:xfrm>
            <a:off x="1143000" y="4648200"/>
            <a:ext cx="6096000" cy="9144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797542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4E8E2-0561-4FB7-B088-4575A28D354A}"/>
              </a:ext>
            </a:extLst>
          </p:cNvPr>
          <p:cNvSpPr>
            <a:spLocks noGrp="1"/>
          </p:cNvSpPr>
          <p:nvPr>
            <p:ph type="title"/>
          </p:nvPr>
        </p:nvSpPr>
        <p:spPr>
          <a:xfrm>
            <a:off x="304800" y="381000"/>
            <a:ext cx="8229600" cy="1143000"/>
          </a:xfrm>
        </p:spPr>
        <p:txBody>
          <a:bodyPr/>
          <a:lstStyle/>
          <a:p>
            <a:r>
              <a:rPr lang="en-US" b="1" dirty="0"/>
              <a:t>Blockchain Accepted in Supply Chain Useful for voting:  </a:t>
            </a:r>
            <a:br>
              <a:rPr lang="en-US" b="1" dirty="0"/>
            </a:br>
            <a:endParaRPr lang="en-US" sz="1800" b="1" dirty="0"/>
          </a:p>
        </p:txBody>
      </p:sp>
      <p:sp>
        <p:nvSpPr>
          <p:cNvPr id="3" name="Content Placeholder 2">
            <a:extLst>
              <a:ext uri="{FF2B5EF4-FFF2-40B4-BE49-F238E27FC236}">
                <a16:creationId xmlns:a16="http://schemas.microsoft.com/office/drawing/2014/main" id="{DF09048A-53D2-4E7D-BEA3-E6E39729B11C}"/>
              </a:ext>
            </a:extLst>
          </p:cNvPr>
          <p:cNvSpPr>
            <a:spLocks noGrp="1"/>
          </p:cNvSpPr>
          <p:nvPr>
            <p:ph idx="1"/>
          </p:nvPr>
        </p:nvSpPr>
        <p:spPr/>
        <p:txBody>
          <a:bodyPr/>
          <a:lstStyle/>
          <a:p>
            <a:r>
              <a:rPr lang="en-US" dirty="0"/>
              <a:t>Blockchain already useful for tracking distributed assets</a:t>
            </a:r>
          </a:p>
          <a:p>
            <a:r>
              <a:rPr lang="en-US" dirty="0"/>
              <a:t>Analogue for renewable energy generation assets</a:t>
            </a:r>
          </a:p>
          <a:p>
            <a:r>
              <a:rPr lang="en-US" dirty="0"/>
              <a:t>Can store measure of energy generated by each wind turbine</a:t>
            </a:r>
          </a:p>
          <a:p>
            <a:r>
              <a:rPr lang="en-US" dirty="0"/>
              <a:t>Can store measure of energy generated by each solar panel</a:t>
            </a:r>
          </a:p>
          <a:p>
            <a:r>
              <a:rPr lang="en-US" dirty="0"/>
              <a:t>Can store measurements of energy in utility scale storage devices</a:t>
            </a:r>
          </a:p>
          <a:p>
            <a:endParaRPr lang="en-US" dirty="0"/>
          </a:p>
        </p:txBody>
      </p:sp>
      <p:sp>
        <p:nvSpPr>
          <p:cNvPr id="4" name="Date Placeholder 3">
            <a:extLst>
              <a:ext uri="{FF2B5EF4-FFF2-40B4-BE49-F238E27FC236}">
                <a16:creationId xmlns:a16="http://schemas.microsoft.com/office/drawing/2014/main" id="{CB55AA23-F436-4C66-9634-CA641B88E05B}"/>
              </a:ext>
            </a:extLst>
          </p:cNvPr>
          <p:cNvSpPr>
            <a:spLocks noGrp="1"/>
          </p:cNvSpPr>
          <p:nvPr>
            <p:ph type="dt" sz="half" idx="10"/>
          </p:nvPr>
        </p:nvSpPr>
        <p:spPr/>
        <p:txBody>
          <a:bodyPr/>
          <a:lstStyle/>
          <a:p>
            <a:pPr>
              <a:defRPr/>
            </a:pPr>
            <a:fld id="{F44640EA-70CC-4584-858A-0A31725C020F}" type="datetime1">
              <a:rPr lang="en-US" smtClean="0"/>
              <a:pPr>
                <a:defRPr/>
              </a:pPr>
              <a:t>3/1/2020</a:t>
            </a:fld>
            <a:endParaRPr lang="en-US" dirty="0"/>
          </a:p>
        </p:txBody>
      </p:sp>
      <p:sp>
        <p:nvSpPr>
          <p:cNvPr id="5" name="Footer Placeholder 4">
            <a:extLst>
              <a:ext uri="{FF2B5EF4-FFF2-40B4-BE49-F238E27FC236}">
                <a16:creationId xmlns:a16="http://schemas.microsoft.com/office/drawing/2014/main" id="{BC57E177-884F-4D86-B381-50F40B5B3E4B}"/>
              </a:ext>
            </a:extLst>
          </p:cNvPr>
          <p:cNvSpPr>
            <a:spLocks noGrp="1"/>
          </p:cNvSpPr>
          <p:nvPr>
            <p:ph type="ftr" sz="quarter" idx="11"/>
          </p:nvPr>
        </p:nvSpPr>
        <p:spPr/>
        <p:txBody>
          <a:bodyPr/>
          <a:lstStyle/>
          <a:p>
            <a:pPr>
              <a:defRPr/>
            </a:pPr>
            <a:r>
              <a:rPr lang="en-US" dirty="0"/>
              <a:t>© Copyright Wintergreen Research 2020 </a:t>
            </a:r>
          </a:p>
        </p:txBody>
      </p:sp>
      <p:sp>
        <p:nvSpPr>
          <p:cNvPr id="6" name="Slide Number Placeholder 5">
            <a:extLst>
              <a:ext uri="{FF2B5EF4-FFF2-40B4-BE49-F238E27FC236}">
                <a16:creationId xmlns:a16="http://schemas.microsoft.com/office/drawing/2014/main" id="{E521B529-0206-4056-BF8E-ED3A14EF430A}"/>
              </a:ext>
            </a:extLst>
          </p:cNvPr>
          <p:cNvSpPr>
            <a:spLocks noGrp="1"/>
          </p:cNvSpPr>
          <p:nvPr>
            <p:ph type="sldNum" sz="quarter" idx="12"/>
          </p:nvPr>
        </p:nvSpPr>
        <p:spPr/>
        <p:txBody>
          <a:bodyPr/>
          <a:lstStyle/>
          <a:p>
            <a:pPr>
              <a:defRPr/>
            </a:pPr>
            <a:fld id="{5D8536FB-0D65-4540-B5AE-09B1B476478C}" type="slidenum">
              <a:rPr lang="en-US" altLang="en-US" smtClean="0"/>
              <a:pPr>
                <a:defRPr/>
              </a:pPr>
              <a:t>13</a:t>
            </a:fld>
            <a:endParaRPr lang="en-US" altLang="en-US" dirty="0"/>
          </a:p>
        </p:txBody>
      </p:sp>
      <p:graphicFrame>
        <p:nvGraphicFramePr>
          <p:cNvPr id="7" name="Diagram 6">
            <a:extLst>
              <a:ext uri="{FF2B5EF4-FFF2-40B4-BE49-F238E27FC236}">
                <a16:creationId xmlns:a16="http://schemas.microsoft.com/office/drawing/2014/main" id="{7BF982D4-7A15-455C-95C8-EDAC895B317A}"/>
              </a:ext>
            </a:extLst>
          </p:cNvPr>
          <p:cNvGraphicFramePr/>
          <p:nvPr>
            <p:extLst>
              <p:ext uri="{D42A27DB-BD31-4B8C-83A1-F6EECF244321}">
                <p14:modId xmlns:p14="http://schemas.microsoft.com/office/powerpoint/2010/main" val="3883022493"/>
              </p:ext>
            </p:extLst>
          </p:nvPr>
        </p:nvGraphicFramePr>
        <p:xfrm>
          <a:off x="826604" y="4242586"/>
          <a:ext cx="4800600" cy="175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61F2D70D-278C-48A3-B669-2611E1127348}"/>
              </a:ext>
            </a:extLst>
          </p:cNvPr>
          <p:cNvGraphicFramePr/>
          <p:nvPr>
            <p:extLst>
              <p:ext uri="{D42A27DB-BD31-4B8C-83A1-F6EECF244321}">
                <p14:modId xmlns:p14="http://schemas.microsoft.com/office/powerpoint/2010/main" val="1020419346"/>
              </p:ext>
            </p:extLst>
          </p:nvPr>
        </p:nvGraphicFramePr>
        <p:xfrm>
          <a:off x="4953000" y="3733800"/>
          <a:ext cx="4800600" cy="29289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27387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427EC-4AA1-4086-BE85-173C94A85260}"/>
              </a:ext>
            </a:extLst>
          </p:cNvPr>
          <p:cNvSpPr>
            <a:spLocks noGrp="1"/>
          </p:cNvSpPr>
          <p:nvPr>
            <p:ph type="title"/>
          </p:nvPr>
        </p:nvSpPr>
        <p:spPr/>
        <p:txBody>
          <a:bodyPr/>
          <a:lstStyle/>
          <a:p>
            <a:r>
              <a:rPr lang="en-US" b="1" dirty="0"/>
              <a:t>IBM Blockchain</a:t>
            </a:r>
          </a:p>
        </p:txBody>
      </p:sp>
      <p:sp>
        <p:nvSpPr>
          <p:cNvPr id="3" name="Content Placeholder 2">
            <a:extLst>
              <a:ext uri="{FF2B5EF4-FFF2-40B4-BE49-F238E27FC236}">
                <a16:creationId xmlns:a16="http://schemas.microsoft.com/office/drawing/2014/main" id="{6795D332-154C-4D8F-9B49-A570A5B6D6C9}"/>
              </a:ext>
            </a:extLst>
          </p:cNvPr>
          <p:cNvSpPr>
            <a:spLocks noGrp="1"/>
          </p:cNvSpPr>
          <p:nvPr>
            <p:ph idx="1"/>
          </p:nvPr>
        </p:nvSpPr>
        <p:spPr>
          <a:xfrm>
            <a:off x="457200" y="1295400"/>
            <a:ext cx="8229600" cy="4525963"/>
          </a:xfrm>
        </p:spPr>
        <p:txBody>
          <a:bodyPr/>
          <a:lstStyle/>
          <a:p>
            <a:r>
              <a:rPr lang="en-US" dirty="0"/>
              <a:t>IBM innovation can transform the world at scale </a:t>
            </a:r>
          </a:p>
          <a:p>
            <a:r>
              <a:rPr lang="en-US" dirty="0"/>
              <a:t>Blockchain has the capacity to deliver good and not so good outcomes </a:t>
            </a:r>
          </a:p>
          <a:p>
            <a:r>
              <a:rPr lang="en-US" dirty="0"/>
              <a:t>Blockchain from IBM has helped food retailers track and better respond to salmonella outbreaks</a:t>
            </a:r>
          </a:p>
          <a:p>
            <a:r>
              <a:rPr lang="en-US" dirty="0"/>
              <a:t>IBM seeks to use blockchain to achieve benefit of networks providing a trusted and transparent enterprise collaboration</a:t>
            </a:r>
          </a:p>
          <a:p>
            <a:r>
              <a:rPr lang="en-US" dirty="0"/>
              <a:t>IBM blockchain principles:</a:t>
            </a:r>
          </a:p>
          <a:p>
            <a:r>
              <a:rPr lang="en-US" dirty="0"/>
              <a:t>Open is better, Permissioned doesn’t mean private</a:t>
            </a:r>
          </a:p>
          <a:p>
            <a:r>
              <a:rPr lang="en-US" dirty="0"/>
              <a:t>Governance uses a team, Common standards</a:t>
            </a:r>
          </a:p>
          <a:p>
            <a:r>
              <a:rPr lang="en-US" dirty="0"/>
              <a:t>Privacy is paramount</a:t>
            </a:r>
          </a:p>
          <a:p>
            <a:endParaRPr lang="en-US" dirty="0"/>
          </a:p>
          <a:p>
            <a:pPr marL="0" indent="0">
              <a:buNone/>
            </a:pPr>
            <a:endParaRPr lang="en-US" dirty="0"/>
          </a:p>
        </p:txBody>
      </p:sp>
      <p:sp>
        <p:nvSpPr>
          <p:cNvPr id="4" name="Date Placeholder 3">
            <a:extLst>
              <a:ext uri="{FF2B5EF4-FFF2-40B4-BE49-F238E27FC236}">
                <a16:creationId xmlns:a16="http://schemas.microsoft.com/office/drawing/2014/main" id="{1E992760-D5FB-4570-940E-92DC8A9CE9CD}"/>
              </a:ext>
            </a:extLst>
          </p:cNvPr>
          <p:cNvSpPr>
            <a:spLocks noGrp="1"/>
          </p:cNvSpPr>
          <p:nvPr>
            <p:ph type="dt" sz="half" idx="10"/>
          </p:nvPr>
        </p:nvSpPr>
        <p:spPr/>
        <p:txBody>
          <a:bodyPr/>
          <a:lstStyle/>
          <a:p>
            <a:pPr>
              <a:defRPr/>
            </a:pPr>
            <a:fld id="{F44640EA-70CC-4584-858A-0A31725C020F}" type="datetime1">
              <a:rPr lang="en-US" smtClean="0"/>
              <a:pPr>
                <a:defRPr/>
              </a:pPr>
              <a:t>3/1/2020</a:t>
            </a:fld>
            <a:endParaRPr lang="en-US" dirty="0"/>
          </a:p>
        </p:txBody>
      </p:sp>
      <p:sp>
        <p:nvSpPr>
          <p:cNvPr id="5" name="Footer Placeholder 4">
            <a:extLst>
              <a:ext uri="{FF2B5EF4-FFF2-40B4-BE49-F238E27FC236}">
                <a16:creationId xmlns:a16="http://schemas.microsoft.com/office/drawing/2014/main" id="{EE80E522-0611-4571-8D44-69B1BD7A62F3}"/>
              </a:ext>
            </a:extLst>
          </p:cNvPr>
          <p:cNvSpPr>
            <a:spLocks noGrp="1"/>
          </p:cNvSpPr>
          <p:nvPr>
            <p:ph type="ftr" sz="quarter" idx="11"/>
          </p:nvPr>
        </p:nvSpPr>
        <p:spPr/>
        <p:txBody>
          <a:bodyPr/>
          <a:lstStyle/>
          <a:p>
            <a:pPr>
              <a:defRPr/>
            </a:pPr>
            <a:r>
              <a:rPr lang="en-US" dirty="0"/>
              <a:t>© Copyright Wintergreen Research 2020 </a:t>
            </a:r>
          </a:p>
        </p:txBody>
      </p:sp>
      <p:sp>
        <p:nvSpPr>
          <p:cNvPr id="6" name="Slide Number Placeholder 5">
            <a:extLst>
              <a:ext uri="{FF2B5EF4-FFF2-40B4-BE49-F238E27FC236}">
                <a16:creationId xmlns:a16="http://schemas.microsoft.com/office/drawing/2014/main" id="{0EC0C9B8-4FDC-4735-9897-BF44A795A795}"/>
              </a:ext>
            </a:extLst>
          </p:cNvPr>
          <p:cNvSpPr>
            <a:spLocks noGrp="1"/>
          </p:cNvSpPr>
          <p:nvPr>
            <p:ph type="sldNum" sz="quarter" idx="12"/>
          </p:nvPr>
        </p:nvSpPr>
        <p:spPr/>
        <p:txBody>
          <a:bodyPr/>
          <a:lstStyle/>
          <a:p>
            <a:pPr>
              <a:defRPr/>
            </a:pPr>
            <a:fld id="{5D8536FB-0D65-4540-B5AE-09B1B476478C}" type="slidenum">
              <a:rPr lang="en-US" altLang="en-US" smtClean="0"/>
              <a:pPr>
                <a:defRPr/>
              </a:pPr>
              <a:t>14</a:t>
            </a:fld>
            <a:endParaRPr lang="en-US" altLang="en-US" dirty="0"/>
          </a:p>
        </p:txBody>
      </p:sp>
    </p:spTree>
    <p:extLst>
      <p:ext uri="{BB962C8B-B14F-4D97-AF65-F5344CB8AC3E}">
        <p14:creationId xmlns:p14="http://schemas.microsoft.com/office/powerpoint/2010/main" val="1537957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874DE-D37A-4859-AFD8-D36EB175E3F9}"/>
              </a:ext>
            </a:extLst>
          </p:cNvPr>
          <p:cNvSpPr>
            <a:spLocks noGrp="1"/>
          </p:cNvSpPr>
          <p:nvPr>
            <p:ph type="title"/>
          </p:nvPr>
        </p:nvSpPr>
        <p:spPr/>
        <p:txBody>
          <a:bodyPr/>
          <a:lstStyle/>
          <a:p>
            <a:r>
              <a:rPr lang="en-US" b="1" dirty="0"/>
              <a:t>IBM Spectrum Scale</a:t>
            </a:r>
          </a:p>
        </p:txBody>
      </p:sp>
      <p:sp>
        <p:nvSpPr>
          <p:cNvPr id="4" name="Date Placeholder 3">
            <a:extLst>
              <a:ext uri="{FF2B5EF4-FFF2-40B4-BE49-F238E27FC236}">
                <a16:creationId xmlns:a16="http://schemas.microsoft.com/office/drawing/2014/main" id="{EFDDE78F-FA1F-4237-BB3A-0BEB9F1B8095}"/>
              </a:ext>
            </a:extLst>
          </p:cNvPr>
          <p:cNvSpPr>
            <a:spLocks noGrp="1"/>
          </p:cNvSpPr>
          <p:nvPr>
            <p:ph type="dt" sz="half" idx="10"/>
          </p:nvPr>
        </p:nvSpPr>
        <p:spPr/>
        <p:txBody>
          <a:bodyPr/>
          <a:lstStyle/>
          <a:p>
            <a:pPr>
              <a:defRPr/>
            </a:pPr>
            <a:fld id="{F44640EA-70CC-4584-858A-0A31725C020F}" type="datetime1">
              <a:rPr lang="en-US" smtClean="0"/>
              <a:pPr>
                <a:defRPr/>
              </a:pPr>
              <a:t>3/1/2020</a:t>
            </a:fld>
            <a:endParaRPr lang="en-US" dirty="0"/>
          </a:p>
        </p:txBody>
      </p:sp>
      <p:sp>
        <p:nvSpPr>
          <p:cNvPr id="5" name="Footer Placeholder 4">
            <a:extLst>
              <a:ext uri="{FF2B5EF4-FFF2-40B4-BE49-F238E27FC236}">
                <a16:creationId xmlns:a16="http://schemas.microsoft.com/office/drawing/2014/main" id="{0856A7C6-B5E5-461E-8E34-47B76B08E471}"/>
              </a:ext>
            </a:extLst>
          </p:cNvPr>
          <p:cNvSpPr>
            <a:spLocks noGrp="1"/>
          </p:cNvSpPr>
          <p:nvPr>
            <p:ph type="ftr" sz="quarter" idx="11"/>
          </p:nvPr>
        </p:nvSpPr>
        <p:spPr/>
        <p:txBody>
          <a:bodyPr/>
          <a:lstStyle/>
          <a:p>
            <a:pPr>
              <a:defRPr/>
            </a:pPr>
            <a:r>
              <a:rPr lang="en-US" dirty="0"/>
              <a:t>© Copyright Wintergreen Research 2020 </a:t>
            </a:r>
          </a:p>
        </p:txBody>
      </p:sp>
      <p:sp>
        <p:nvSpPr>
          <p:cNvPr id="6" name="Slide Number Placeholder 5">
            <a:extLst>
              <a:ext uri="{FF2B5EF4-FFF2-40B4-BE49-F238E27FC236}">
                <a16:creationId xmlns:a16="http://schemas.microsoft.com/office/drawing/2014/main" id="{885BC342-2D3A-4FC3-A00A-69A26283C3EF}"/>
              </a:ext>
            </a:extLst>
          </p:cNvPr>
          <p:cNvSpPr>
            <a:spLocks noGrp="1"/>
          </p:cNvSpPr>
          <p:nvPr>
            <p:ph type="sldNum" sz="quarter" idx="12"/>
          </p:nvPr>
        </p:nvSpPr>
        <p:spPr/>
        <p:txBody>
          <a:bodyPr/>
          <a:lstStyle/>
          <a:p>
            <a:pPr>
              <a:defRPr/>
            </a:pPr>
            <a:fld id="{5D8536FB-0D65-4540-B5AE-09B1B476478C}" type="slidenum">
              <a:rPr lang="en-US" altLang="en-US" smtClean="0"/>
              <a:pPr>
                <a:defRPr/>
              </a:pPr>
              <a:t>15</a:t>
            </a:fld>
            <a:endParaRPr lang="en-US" altLang="en-US" dirty="0"/>
          </a:p>
        </p:txBody>
      </p:sp>
      <p:pic>
        <p:nvPicPr>
          <p:cNvPr id="89090" name="Picture 2" descr="Image result for ibm image scale">
            <a:extLst>
              <a:ext uri="{FF2B5EF4-FFF2-40B4-BE49-F238E27FC236}">
                <a16:creationId xmlns:a16="http://schemas.microsoft.com/office/drawing/2014/main" id="{FEB5A892-E579-41A3-8A02-DE28A47FA77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5775" y="1295400"/>
            <a:ext cx="8046156" cy="45259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5CD1B5C-375C-4D53-A65D-8D8559FFCA29}"/>
              </a:ext>
            </a:extLst>
          </p:cNvPr>
          <p:cNvSpPr txBox="1"/>
          <p:nvPr/>
        </p:nvSpPr>
        <p:spPr>
          <a:xfrm>
            <a:off x="1066800" y="5821363"/>
            <a:ext cx="1125629" cy="276999"/>
          </a:xfrm>
          <a:prstGeom prst="rect">
            <a:avLst/>
          </a:prstGeom>
          <a:noFill/>
        </p:spPr>
        <p:txBody>
          <a:bodyPr wrap="none" rtlCol="0">
            <a:spAutoFit/>
          </a:bodyPr>
          <a:lstStyle/>
          <a:p>
            <a:r>
              <a:rPr lang="en-US" sz="1200" b="1" dirty="0"/>
              <a:t>Source:  IBM</a:t>
            </a:r>
          </a:p>
        </p:txBody>
      </p:sp>
    </p:spTree>
    <p:extLst>
      <p:ext uri="{BB962C8B-B14F-4D97-AF65-F5344CB8AC3E}">
        <p14:creationId xmlns:p14="http://schemas.microsoft.com/office/powerpoint/2010/main" val="1881428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87028-7D4D-4567-923B-FA2E2AC80FDF}"/>
              </a:ext>
            </a:extLst>
          </p:cNvPr>
          <p:cNvSpPr>
            <a:spLocks noGrp="1"/>
          </p:cNvSpPr>
          <p:nvPr>
            <p:ph type="title"/>
          </p:nvPr>
        </p:nvSpPr>
        <p:spPr/>
        <p:txBody>
          <a:bodyPr/>
          <a:lstStyle/>
          <a:p>
            <a:r>
              <a:rPr lang="en-US" b="1" dirty="0"/>
              <a:t>IBM Blockchain Capabilities</a:t>
            </a:r>
          </a:p>
        </p:txBody>
      </p:sp>
      <p:sp>
        <p:nvSpPr>
          <p:cNvPr id="3" name="Content Placeholder 2">
            <a:extLst>
              <a:ext uri="{FF2B5EF4-FFF2-40B4-BE49-F238E27FC236}">
                <a16:creationId xmlns:a16="http://schemas.microsoft.com/office/drawing/2014/main" id="{856ACF55-EBC1-4EC0-A30A-0865DBF7C4E8}"/>
              </a:ext>
            </a:extLst>
          </p:cNvPr>
          <p:cNvSpPr>
            <a:spLocks noGrp="1"/>
          </p:cNvSpPr>
          <p:nvPr>
            <p:ph idx="1"/>
          </p:nvPr>
        </p:nvSpPr>
        <p:spPr>
          <a:xfrm>
            <a:off x="457200" y="1219200"/>
            <a:ext cx="8229600" cy="4525963"/>
          </a:xfrm>
        </p:spPr>
        <p:txBody>
          <a:bodyPr/>
          <a:lstStyle/>
          <a:p>
            <a:r>
              <a:rPr lang="en-US" b="1" dirty="0"/>
              <a:t>IBM Blockchain Platform </a:t>
            </a:r>
            <a:r>
              <a:rPr lang="en-US" dirty="0"/>
              <a:t>together with </a:t>
            </a:r>
            <a:r>
              <a:rPr lang="en-US" b="1" dirty="0"/>
              <a:t>Red Hat OpenShift</a:t>
            </a:r>
          </a:p>
          <a:p>
            <a:r>
              <a:rPr lang="en-US" b="1" dirty="0"/>
              <a:t>Simplicity</a:t>
            </a:r>
            <a:r>
              <a:rPr lang="en-US" dirty="0"/>
              <a:t>. Featuring the most complete blockchain</a:t>
            </a:r>
          </a:p>
          <a:p>
            <a:pPr marL="0" indent="0">
              <a:buNone/>
            </a:pPr>
            <a:r>
              <a:rPr lang="en-US" dirty="0"/>
              <a:t>software, services, tools and sample codes </a:t>
            </a:r>
          </a:p>
          <a:p>
            <a:r>
              <a:rPr lang="en-US" b="1" dirty="0"/>
              <a:t>Can containerize </a:t>
            </a:r>
            <a:r>
              <a:rPr lang="en-US" dirty="0"/>
              <a:t>smart contracts, peers-certificate authorities and ordering services and deploy them within preferred environments.</a:t>
            </a:r>
          </a:p>
          <a:p>
            <a:r>
              <a:rPr lang="en-US" b="1" dirty="0"/>
              <a:t>Flexibility</a:t>
            </a:r>
          </a:p>
          <a:p>
            <a:r>
              <a:rPr lang="en-US" b="1" dirty="0"/>
              <a:t>Reliability </a:t>
            </a:r>
            <a:r>
              <a:rPr lang="en-US" dirty="0"/>
              <a:t>mission-critical performance and availability</a:t>
            </a:r>
          </a:p>
          <a:p>
            <a:r>
              <a:rPr lang="en-US" b="1" dirty="0"/>
              <a:t>Development, deployment and production</a:t>
            </a:r>
            <a:r>
              <a:rPr lang="en-US" dirty="0"/>
              <a:t>.</a:t>
            </a:r>
          </a:p>
          <a:p>
            <a:r>
              <a:rPr lang="en-US" b="1" dirty="0"/>
              <a:t>Hyperledger Fabric Platform </a:t>
            </a:r>
            <a:r>
              <a:rPr lang="en-US" dirty="0"/>
              <a:t>to build, operate, govern and grow blockchain solutions across any computing environment through Red Hat® OpenShift®.</a:t>
            </a:r>
          </a:p>
          <a:p>
            <a:endParaRPr lang="en-US" dirty="0"/>
          </a:p>
        </p:txBody>
      </p:sp>
      <p:sp>
        <p:nvSpPr>
          <p:cNvPr id="4" name="Date Placeholder 3">
            <a:extLst>
              <a:ext uri="{FF2B5EF4-FFF2-40B4-BE49-F238E27FC236}">
                <a16:creationId xmlns:a16="http://schemas.microsoft.com/office/drawing/2014/main" id="{0F3A9614-1162-48DA-A82D-1880FA0F3B6B}"/>
              </a:ext>
            </a:extLst>
          </p:cNvPr>
          <p:cNvSpPr>
            <a:spLocks noGrp="1"/>
          </p:cNvSpPr>
          <p:nvPr>
            <p:ph type="dt" sz="half" idx="10"/>
          </p:nvPr>
        </p:nvSpPr>
        <p:spPr/>
        <p:txBody>
          <a:bodyPr/>
          <a:lstStyle/>
          <a:p>
            <a:pPr>
              <a:defRPr/>
            </a:pPr>
            <a:fld id="{F44640EA-70CC-4584-858A-0A31725C020F}" type="datetime1">
              <a:rPr lang="en-US" smtClean="0"/>
              <a:pPr>
                <a:defRPr/>
              </a:pPr>
              <a:t>3/1/2020</a:t>
            </a:fld>
            <a:endParaRPr lang="en-US" dirty="0"/>
          </a:p>
        </p:txBody>
      </p:sp>
      <p:sp>
        <p:nvSpPr>
          <p:cNvPr id="5" name="Footer Placeholder 4">
            <a:extLst>
              <a:ext uri="{FF2B5EF4-FFF2-40B4-BE49-F238E27FC236}">
                <a16:creationId xmlns:a16="http://schemas.microsoft.com/office/drawing/2014/main" id="{096430D6-BED9-4290-9688-38E575672296}"/>
              </a:ext>
            </a:extLst>
          </p:cNvPr>
          <p:cNvSpPr>
            <a:spLocks noGrp="1"/>
          </p:cNvSpPr>
          <p:nvPr>
            <p:ph type="ftr" sz="quarter" idx="11"/>
          </p:nvPr>
        </p:nvSpPr>
        <p:spPr/>
        <p:txBody>
          <a:bodyPr/>
          <a:lstStyle/>
          <a:p>
            <a:pPr>
              <a:defRPr/>
            </a:pPr>
            <a:r>
              <a:rPr lang="en-US" dirty="0"/>
              <a:t>© Copyright Wintergreen Research 2010 </a:t>
            </a:r>
          </a:p>
        </p:txBody>
      </p:sp>
      <p:sp>
        <p:nvSpPr>
          <p:cNvPr id="6" name="Slide Number Placeholder 5">
            <a:extLst>
              <a:ext uri="{FF2B5EF4-FFF2-40B4-BE49-F238E27FC236}">
                <a16:creationId xmlns:a16="http://schemas.microsoft.com/office/drawing/2014/main" id="{45BAAD29-2206-4C0F-B2F9-476D79E7066B}"/>
              </a:ext>
            </a:extLst>
          </p:cNvPr>
          <p:cNvSpPr>
            <a:spLocks noGrp="1"/>
          </p:cNvSpPr>
          <p:nvPr>
            <p:ph type="sldNum" sz="quarter" idx="12"/>
          </p:nvPr>
        </p:nvSpPr>
        <p:spPr/>
        <p:txBody>
          <a:bodyPr/>
          <a:lstStyle/>
          <a:p>
            <a:pPr>
              <a:defRPr/>
            </a:pPr>
            <a:fld id="{5D8536FB-0D65-4540-B5AE-09B1B476478C}" type="slidenum">
              <a:rPr lang="en-US" altLang="en-US" smtClean="0"/>
              <a:pPr>
                <a:defRPr/>
              </a:pPr>
              <a:t>16</a:t>
            </a:fld>
            <a:endParaRPr lang="en-US" altLang="en-US" dirty="0"/>
          </a:p>
        </p:txBody>
      </p:sp>
    </p:spTree>
    <p:extLst>
      <p:ext uri="{BB962C8B-B14F-4D97-AF65-F5344CB8AC3E}">
        <p14:creationId xmlns:p14="http://schemas.microsoft.com/office/powerpoint/2010/main" val="3001010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A6D574EE-8D19-4857-9770-B83AA95DE162}"/>
              </a:ext>
            </a:extLst>
          </p:cNvPr>
          <p:cNvSpPr>
            <a:spLocks noGrp="1"/>
          </p:cNvSpPr>
          <p:nvPr>
            <p:ph type="title"/>
          </p:nvPr>
        </p:nvSpPr>
        <p:spPr>
          <a:xfrm>
            <a:off x="457200" y="274638"/>
            <a:ext cx="8458200" cy="1143000"/>
          </a:xfrm>
        </p:spPr>
        <p:txBody>
          <a:bodyPr/>
          <a:lstStyle/>
          <a:p>
            <a:r>
              <a:rPr lang="en-US" altLang="en-US" b="1" dirty="0"/>
              <a:t>Blockchain Manages Election Results</a:t>
            </a:r>
          </a:p>
        </p:txBody>
      </p:sp>
      <p:sp>
        <p:nvSpPr>
          <p:cNvPr id="3" name="Content Placeholder 2">
            <a:extLst>
              <a:ext uri="{FF2B5EF4-FFF2-40B4-BE49-F238E27FC236}">
                <a16:creationId xmlns:a16="http://schemas.microsoft.com/office/drawing/2014/main" id="{885E4D9D-105A-4C4A-8F40-C2ED9A91715A}"/>
              </a:ext>
            </a:extLst>
          </p:cNvPr>
          <p:cNvSpPr>
            <a:spLocks noGrp="1"/>
          </p:cNvSpPr>
          <p:nvPr>
            <p:ph idx="1"/>
          </p:nvPr>
        </p:nvSpPr>
        <p:spPr>
          <a:xfrm>
            <a:off x="457200" y="1273174"/>
            <a:ext cx="8229600" cy="4525963"/>
          </a:xfrm>
        </p:spPr>
        <p:txBody>
          <a:bodyPr/>
          <a:lstStyle/>
          <a:p>
            <a:pPr>
              <a:defRPr/>
            </a:pPr>
            <a:r>
              <a:rPr lang="en-US" dirty="0"/>
              <a:t>Flow of polling place results from local precincts to centralized counting summary locations is variable</a:t>
            </a:r>
          </a:p>
          <a:p>
            <a:pPr>
              <a:defRPr/>
            </a:pPr>
            <a:r>
              <a:rPr lang="en-US" dirty="0"/>
              <a:t>Media demand for results is compelling</a:t>
            </a:r>
          </a:p>
          <a:p>
            <a:pPr>
              <a:defRPr/>
            </a:pPr>
            <a:r>
              <a:rPr lang="en-US" dirty="0"/>
              <a:t>Blockchain technology the answer to rapid, accurate election results consolidation</a:t>
            </a:r>
          </a:p>
          <a:p>
            <a:pPr>
              <a:defRPr/>
            </a:pPr>
            <a:r>
              <a:rPr lang="en-US" b="1" dirty="0"/>
              <a:t>Blockchain Able to Provide Dependable Results Quickly Because it is Digital</a:t>
            </a:r>
          </a:p>
        </p:txBody>
      </p:sp>
      <p:sp>
        <p:nvSpPr>
          <p:cNvPr id="4" name="Date Placeholder 3">
            <a:extLst>
              <a:ext uri="{FF2B5EF4-FFF2-40B4-BE49-F238E27FC236}">
                <a16:creationId xmlns:a16="http://schemas.microsoft.com/office/drawing/2014/main" id="{D116E828-500D-4489-8555-81285110109C}"/>
              </a:ext>
            </a:extLst>
          </p:cNvPr>
          <p:cNvSpPr>
            <a:spLocks noGrp="1"/>
          </p:cNvSpPr>
          <p:nvPr>
            <p:ph type="dt" sz="quarter" idx="10"/>
          </p:nvPr>
        </p:nvSpPr>
        <p:spPr/>
        <p:txBody>
          <a:bodyPr/>
          <a:lstStyle/>
          <a:p>
            <a:pPr>
              <a:defRPr/>
            </a:pPr>
            <a:fld id="{A71EF946-E557-4B9D-AA6A-98DB02FE479A}" type="datetime1">
              <a:rPr lang="en-US" smtClean="0"/>
              <a:pPr>
                <a:defRPr/>
              </a:pPr>
              <a:t>3/1/2020</a:t>
            </a:fld>
            <a:endParaRPr lang="en-US" dirty="0"/>
          </a:p>
        </p:txBody>
      </p:sp>
      <p:sp>
        <p:nvSpPr>
          <p:cNvPr id="5" name="Footer Placeholder 4">
            <a:extLst>
              <a:ext uri="{FF2B5EF4-FFF2-40B4-BE49-F238E27FC236}">
                <a16:creationId xmlns:a16="http://schemas.microsoft.com/office/drawing/2014/main" id="{4566E9DB-4A8B-4565-928B-DD2716C05E07}"/>
              </a:ext>
            </a:extLst>
          </p:cNvPr>
          <p:cNvSpPr>
            <a:spLocks noGrp="1"/>
          </p:cNvSpPr>
          <p:nvPr>
            <p:ph type="ftr" sz="quarter" idx="11"/>
          </p:nvPr>
        </p:nvSpPr>
        <p:spPr/>
        <p:txBody>
          <a:bodyPr/>
          <a:lstStyle/>
          <a:p>
            <a:pPr>
              <a:defRPr/>
            </a:pPr>
            <a:r>
              <a:rPr lang="en-US" dirty="0"/>
              <a:t>© Copyright Wintergreen Research 2010 </a:t>
            </a:r>
          </a:p>
        </p:txBody>
      </p:sp>
      <p:sp>
        <p:nvSpPr>
          <p:cNvPr id="17414" name="Slide Number Placeholder 5">
            <a:extLst>
              <a:ext uri="{FF2B5EF4-FFF2-40B4-BE49-F238E27FC236}">
                <a16:creationId xmlns:a16="http://schemas.microsoft.com/office/drawing/2014/main" id="{8F8F773E-4D96-4D15-B5CB-A63B98F963F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7757B2F-B20C-4F50-BA10-A174571A5F53}" type="slidenum">
              <a:rPr lang="en-US" altLang="en-US" smtClean="0">
                <a:latin typeface="Calibri" panose="020F0502020204030204" pitchFamily="34" charset="0"/>
              </a:rPr>
              <a:pPr/>
              <a:t>17</a:t>
            </a:fld>
            <a:endParaRPr lang="en-US" altLang="en-US" dirty="0">
              <a:latin typeface="Calibri" panose="020F0502020204030204" pitchFamily="34" charset="0"/>
            </a:endParaRPr>
          </a:p>
        </p:txBody>
      </p:sp>
      <p:sp>
        <p:nvSpPr>
          <p:cNvPr id="8" name="L-Shape 7">
            <a:extLst>
              <a:ext uri="{FF2B5EF4-FFF2-40B4-BE49-F238E27FC236}">
                <a16:creationId xmlns:a16="http://schemas.microsoft.com/office/drawing/2014/main" id="{8CDFDACC-1E88-471F-87EE-F05E5C637FAC}"/>
              </a:ext>
            </a:extLst>
          </p:cNvPr>
          <p:cNvSpPr/>
          <p:nvPr/>
        </p:nvSpPr>
        <p:spPr>
          <a:xfrm>
            <a:off x="1752600" y="4572000"/>
            <a:ext cx="5486033" cy="838200"/>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extBox 1">
            <a:extLst>
              <a:ext uri="{FF2B5EF4-FFF2-40B4-BE49-F238E27FC236}">
                <a16:creationId xmlns:a16="http://schemas.microsoft.com/office/drawing/2014/main" id="{6DEB010C-5083-4D83-9384-8B5325CD1AFD}"/>
              </a:ext>
            </a:extLst>
          </p:cNvPr>
          <p:cNvSpPr txBox="1"/>
          <p:nvPr/>
        </p:nvSpPr>
        <p:spPr>
          <a:xfrm>
            <a:off x="2497207" y="4572000"/>
            <a:ext cx="4741426" cy="369332"/>
          </a:xfrm>
          <a:prstGeom prst="rect">
            <a:avLst/>
          </a:prstGeom>
          <a:noFill/>
        </p:spPr>
        <p:txBody>
          <a:bodyPr wrap="none" rtlCol="0">
            <a:spAutoFit/>
          </a:bodyPr>
          <a:lstStyle/>
          <a:p>
            <a:r>
              <a:rPr lang="en-US" b="1" dirty="0"/>
              <a:t>Public Confidence in Accuracy of Results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2E8D2EB9-2148-4953-BC68-2760DB07E79D}"/>
              </a:ext>
            </a:extLst>
          </p:cNvPr>
          <p:cNvSpPr>
            <a:spLocks noGrp="1"/>
          </p:cNvSpPr>
          <p:nvPr>
            <p:ph type="title"/>
          </p:nvPr>
        </p:nvSpPr>
        <p:spPr/>
        <p:txBody>
          <a:bodyPr/>
          <a:lstStyle/>
          <a:p>
            <a:r>
              <a:rPr lang="en-US" altLang="en-US" b="1" dirty="0"/>
              <a:t>WinterGreen Research Has a Study:</a:t>
            </a:r>
          </a:p>
        </p:txBody>
      </p:sp>
      <p:sp>
        <p:nvSpPr>
          <p:cNvPr id="3" name="Content Placeholder 2">
            <a:extLst>
              <a:ext uri="{FF2B5EF4-FFF2-40B4-BE49-F238E27FC236}">
                <a16:creationId xmlns:a16="http://schemas.microsoft.com/office/drawing/2014/main" id="{8BA87190-CFE4-45A0-9830-42B912F92C0F}"/>
              </a:ext>
            </a:extLst>
          </p:cNvPr>
          <p:cNvSpPr>
            <a:spLocks noGrp="1"/>
          </p:cNvSpPr>
          <p:nvPr>
            <p:ph idx="1"/>
          </p:nvPr>
        </p:nvSpPr>
        <p:spPr>
          <a:xfrm>
            <a:off x="2932113" y="1714500"/>
            <a:ext cx="5932487" cy="4525963"/>
          </a:xfrm>
        </p:spPr>
        <p:txBody>
          <a:bodyPr/>
          <a:lstStyle/>
          <a:p>
            <a:pPr>
              <a:defRPr/>
            </a:pPr>
            <a:endParaRPr lang="en-US" dirty="0"/>
          </a:p>
          <a:p>
            <a:pPr>
              <a:defRPr/>
            </a:pPr>
            <a:endParaRPr lang="en-US" dirty="0"/>
          </a:p>
          <a:p>
            <a:pPr marL="0" indent="0">
              <a:buFont typeface="Arial" panose="020B0604020202020204" pitchFamily="34" charset="0"/>
              <a:buNone/>
              <a:defRPr/>
            </a:pPr>
            <a:r>
              <a:rPr lang="en-US" sz="1800" b="1" dirty="0"/>
              <a:t>Secure elections depend on use of modern digital audit techniques to achieve an accurate vote count.  Standards are evolving that can be used to keep the election system working and provide integrity in vote results.  </a:t>
            </a:r>
            <a:endParaRPr lang="en-US" b="1" dirty="0"/>
          </a:p>
        </p:txBody>
      </p:sp>
      <p:sp>
        <p:nvSpPr>
          <p:cNvPr id="4" name="Date Placeholder 3">
            <a:extLst>
              <a:ext uri="{FF2B5EF4-FFF2-40B4-BE49-F238E27FC236}">
                <a16:creationId xmlns:a16="http://schemas.microsoft.com/office/drawing/2014/main" id="{41CA8227-0EE8-4F6A-9CB5-0A7A852F12E4}"/>
              </a:ext>
            </a:extLst>
          </p:cNvPr>
          <p:cNvSpPr>
            <a:spLocks noGrp="1"/>
          </p:cNvSpPr>
          <p:nvPr>
            <p:ph type="dt" sz="quarter" idx="10"/>
          </p:nvPr>
        </p:nvSpPr>
        <p:spPr/>
        <p:txBody>
          <a:bodyPr/>
          <a:lstStyle/>
          <a:p>
            <a:pPr>
              <a:defRPr/>
            </a:pPr>
            <a:fld id="{9EC8DC02-8B81-48B3-BED5-C78DE9D74583}" type="datetime1">
              <a:rPr lang="en-US" smtClean="0"/>
              <a:pPr>
                <a:defRPr/>
              </a:pPr>
              <a:t>3/1/2020</a:t>
            </a:fld>
            <a:endParaRPr lang="en-US" dirty="0"/>
          </a:p>
        </p:txBody>
      </p:sp>
      <p:sp>
        <p:nvSpPr>
          <p:cNvPr id="5" name="Footer Placeholder 4">
            <a:extLst>
              <a:ext uri="{FF2B5EF4-FFF2-40B4-BE49-F238E27FC236}">
                <a16:creationId xmlns:a16="http://schemas.microsoft.com/office/drawing/2014/main" id="{EC0C9C55-174D-4DF9-AF29-5A07C9B2A056}"/>
              </a:ext>
            </a:extLst>
          </p:cNvPr>
          <p:cNvSpPr>
            <a:spLocks noGrp="1"/>
          </p:cNvSpPr>
          <p:nvPr>
            <p:ph type="ftr" sz="quarter" idx="11"/>
          </p:nvPr>
        </p:nvSpPr>
        <p:spPr/>
        <p:txBody>
          <a:bodyPr/>
          <a:lstStyle/>
          <a:p>
            <a:pPr>
              <a:defRPr/>
            </a:pPr>
            <a:r>
              <a:rPr lang="en-US" dirty="0"/>
              <a:t>© Copyright Wintergreen Research 2020 </a:t>
            </a:r>
          </a:p>
        </p:txBody>
      </p:sp>
      <p:sp>
        <p:nvSpPr>
          <p:cNvPr id="37894" name="Slide Number Placeholder 5">
            <a:extLst>
              <a:ext uri="{FF2B5EF4-FFF2-40B4-BE49-F238E27FC236}">
                <a16:creationId xmlns:a16="http://schemas.microsoft.com/office/drawing/2014/main" id="{F7A9E4BD-3BEF-445E-8B1B-783C5563AE2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spcBef>
                <a:spcPct val="0"/>
              </a:spcBef>
              <a:buFontTx/>
              <a:buNone/>
            </a:pPr>
            <a:fld id="{FE23C885-13CB-412A-A4FD-7E2B606DBBCB}" type="slidenum">
              <a:rPr lang="en-US" altLang="en-US" sz="1200" smtClean="0"/>
              <a:pPr>
                <a:spcBef>
                  <a:spcPct val="0"/>
                </a:spcBef>
                <a:buFontTx/>
                <a:buNone/>
              </a:pPr>
              <a:t>18</a:t>
            </a:fld>
            <a:endParaRPr lang="en-US" altLang="en-US" sz="1200" dirty="0"/>
          </a:p>
        </p:txBody>
      </p:sp>
      <p:sp>
        <p:nvSpPr>
          <p:cNvPr id="7" name="Rectangle 2">
            <a:extLst>
              <a:ext uri="{FF2B5EF4-FFF2-40B4-BE49-F238E27FC236}">
                <a16:creationId xmlns:a16="http://schemas.microsoft.com/office/drawing/2014/main" id="{DCD3C951-6AA0-4BDA-96C7-371BEC4A8DD8}"/>
              </a:ext>
            </a:extLst>
          </p:cNvPr>
          <p:cNvSpPr>
            <a:spLocks noChangeArrowheads="1"/>
          </p:cNvSpPr>
          <p:nvPr/>
        </p:nvSpPr>
        <p:spPr bwMode="auto">
          <a:xfrm>
            <a:off x="163513" y="1126744"/>
            <a:ext cx="6299656" cy="1297751"/>
          </a:xfrm>
          <a:prstGeom prst="rect">
            <a:avLst/>
          </a:prstGeom>
          <a:solidFill>
            <a:srgbClr val="F2F2F2"/>
          </a:solidFill>
          <a:ln>
            <a:noFill/>
          </a:ln>
          <a:effectLst/>
        </p:spPr>
        <p:txBody>
          <a:bodyPr wrap="none" lIns="457056" tIns="126960" rIns="0" bIns="0" anchor="ctr">
            <a:spAutoFit/>
          </a:bodyPr>
          <a:lstStyle/>
          <a:p>
            <a:pPr>
              <a:defRPr/>
            </a:pPr>
            <a:r>
              <a:rPr lang="da-DK" altLang="en-US" sz="1400" b="1" dirty="0">
                <a:latin typeface="Tahoma" panose="020B0604030504040204" pitchFamily="34" charset="0"/>
                <a:ea typeface="Times New Roman" panose="02020603050405020304" pitchFamily="18" charset="0"/>
              </a:rPr>
              <a:t>Blockchain Platforms Increase Election Results Security, Safety, </a:t>
            </a:r>
          </a:p>
          <a:p>
            <a:pPr>
              <a:defRPr/>
            </a:pPr>
            <a:r>
              <a:rPr lang="da-DK" altLang="en-US" sz="1400" b="1" dirty="0">
                <a:latin typeface="Tahoma" panose="020B0604030504040204" pitchFamily="34" charset="0"/>
                <a:ea typeface="Times New Roman" panose="02020603050405020304" pitchFamily="18" charset="0"/>
              </a:rPr>
              <a:t>and Provide a Base for Implementing Secure Election Systems</a:t>
            </a:r>
            <a:endParaRPr lang="en-US" altLang="en-US" sz="600" dirty="0"/>
          </a:p>
          <a:p>
            <a:pPr indent="457200">
              <a:defRPr/>
            </a:pPr>
            <a:endParaRPr lang="en-US" altLang="en-US" sz="1600" b="1" dirty="0">
              <a:solidFill>
                <a:srgbClr val="4F81BD"/>
              </a:solidFill>
              <a:latin typeface="Calibri" panose="020F0502020204030204" pitchFamily="34" charset="0"/>
              <a:ea typeface="Times New Roman" panose="02020603050405020304" pitchFamily="18" charset="0"/>
            </a:endParaRPr>
          </a:p>
          <a:p>
            <a:pPr indent="457200">
              <a:defRPr/>
            </a:pPr>
            <a:endParaRPr lang="en-US" altLang="en-US" sz="1600" b="1" dirty="0">
              <a:solidFill>
                <a:srgbClr val="4F81BD"/>
              </a:solidFill>
              <a:latin typeface="Calibri" panose="020F0502020204030204" pitchFamily="34" charset="0"/>
              <a:ea typeface="Times New Roman" panose="02020603050405020304" pitchFamily="18" charset="0"/>
            </a:endParaRPr>
          </a:p>
          <a:p>
            <a:pPr indent="457200">
              <a:defRPr/>
            </a:pPr>
            <a:r>
              <a:rPr lang="en-US" altLang="en-US" sz="1600" b="1" dirty="0">
                <a:solidFill>
                  <a:srgbClr val="4F81BD"/>
                </a:solidFill>
                <a:latin typeface="Calibri" panose="020F0502020204030204" pitchFamily="34" charset="0"/>
                <a:ea typeface="Times New Roman" panose="02020603050405020304" pitchFamily="18" charset="0"/>
              </a:rPr>
              <a:t>Mountains of Opportunity              </a:t>
            </a:r>
            <a:endParaRPr lang="en-US" altLang="en-US" sz="1300" b="1" dirty="0">
              <a:solidFill>
                <a:srgbClr val="4F81BD"/>
              </a:solidFill>
              <a:latin typeface="Cambria" panose="02040503050406030204" pitchFamily="18" charset="0"/>
              <a:ea typeface="Times New Roman" panose="02020603050405020304" pitchFamily="18" charset="0"/>
            </a:endParaRPr>
          </a:p>
        </p:txBody>
      </p:sp>
      <p:pic>
        <p:nvPicPr>
          <p:cNvPr id="37896" name="Picture 1" descr="My Computer">
            <a:extLst>
              <a:ext uri="{FF2B5EF4-FFF2-40B4-BE49-F238E27FC236}">
                <a16:creationId xmlns:a16="http://schemas.microsoft.com/office/drawing/2014/main" id="{DBC57B4D-90D7-4780-8BC6-B7031ACCAD22}"/>
              </a:ext>
            </a:extLst>
          </p:cNvPr>
          <p:cNvPicPr>
            <a:picLocks noChangeAspect="1" noChangeArrowheads="1"/>
          </p:cNvPicPr>
          <p:nvPr/>
        </p:nvPicPr>
        <p:blipFill>
          <a:blip r:embed="rId2">
            <a:lum bright="18000" contrast="-12000"/>
            <a:extLst>
              <a:ext uri="{28A0092B-C50C-407E-A947-70E740481C1C}">
                <a14:useLocalDpi xmlns:a14="http://schemas.microsoft.com/office/drawing/2010/main" val="0"/>
              </a:ext>
            </a:extLst>
          </a:blip>
          <a:srcRect l="-603" t="-607" r="32663" b="32666"/>
          <a:stretch>
            <a:fillRect/>
          </a:stretch>
        </p:blipFill>
        <p:spPr bwMode="auto">
          <a:xfrm>
            <a:off x="282575" y="2363788"/>
            <a:ext cx="2482850" cy="316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7" name="Rectangle 3">
            <a:extLst>
              <a:ext uri="{FF2B5EF4-FFF2-40B4-BE49-F238E27FC236}">
                <a16:creationId xmlns:a16="http://schemas.microsoft.com/office/drawing/2014/main" id="{53E203C5-EB7E-472F-B273-2756A203A4FC}"/>
              </a:ext>
            </a:extLst>
          </p:cNvPr>
          <p:cNvSpPr>
            <a:spLocks noChangeArrowheads="1"/>
          </p:cNvSpPr>
          <p:nvPr/>
        </p:nvSpPr>
        <p:spPr bwMode="auto">
          <a:xfrm>
            <a:off x="1770063" y="4932363"/>
            <a:ext cx="7373937" cy="1308100"/>
          </a:xfrm>
          <a:prstGeom prst="rect">
            <a:avLst/>
          </a:prstGeom>
          <a:solidFill>
            <a:srgbClr val="F2F2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168" tIns="0" rIns="0" bIns="0" anchor="ctr">
            <a:spAutoFit/>
          </a:bodyPr>
          <a:lstStyle>
            <a:lvl1pPr indent="4572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spcBef>
                <a:spcPct val="0"/>
              </a:spcBef>
              <a:buFontTx/>
              <a:buNone/>
            </a:pPr>
            <a:r>
              <a:rPr lang="en-US" altLang="en-US" sz="800" b="1" dirty="0">
                <a:solidFill>
                  <a:srgbClr val="4F81BD"/>
                </a:solidFill>
                <a:latin typeface="Cambria" panose="02040503050406030204" pitchFamily="18" charset="0"/>
                <a:cs typeface="Times New Roman" panose="02020603050405020304" pitchFamily="18" charset="0"/>
              </a:rPr>
              <a:t>  Picture by Susan Eustis</a:t>
            </a:r>
            <a:endParaRPr lang="en-US" altLang="en-US" sz="1300" b="1" dirty="0">
              <a:solidFill>
                <a:srgbClr val="4F81BD"/>
              </a:solidFill>
              <a:latin typeface="Cambria" panose="02040503050406030204" pitchFamily="18" charset="0"/>
              <a:cs typeface="Times New Roman" panose="02020603050405020304" pitchFamily="18" charset="0"/>
            </a:endParaRPr>
          </a:p>
          <a:p>
            <a:pPr>
              <a:spcBef>
                <a:spcPct val="0"/>
              </a:spcBef>
              <a:buFontTx/>
              <a:buNone/>
            </a:pPr>
            <a:endParaRPr lang="en-US" altLang="en-US" sz="1600" b="1" dirty="0">
              <a:latin typeface="Arial" panose="020B0604020202020204" pitchFamily="34" charset="0"/>
              <a:cs typeface="Calibri" panose="020F0502020204030204" pitchFamily="34" charset="0"/>
            </a:endParaRPr>
          </a:p>
          <a:p>
            <a:pPr>
              <a:spcBef>
                <a:spcPct val="0"/>
              </a:spcBef>
              <a:buFontTx/>
              <a:buNone/>
            </a:pPr>
            <a:r>
              <a:rPr lang="en-US" altLang="en-US" sz="1600" b="1" dirty="0">
                <a:latin typeface="Arial" panose="020B0604020202020204" pitchFamily="34" charset="0"/>
                <a:cs typeface="Calibri" panose="020F0502020204030204" pitchFamily="34" charset="0"/>
              </a:rPr>
              <a:t>WinterGreen Research, Inc.</a:t>
            </a:r>
            <a:endParaRPr lang="en-US" altLang="en-US" sz="600" dirty="0">
              <a:latin typeface="Arial" panose="020B0604020202020204" pitchFamily="34" charset="0"/>
            </a:endParaRPr>
          </a:p>
          <a:p>
            <a:pPr>
              <a:spcBef>
                <a:spcPct val="0"/>
              </a:spcBef>
              <a:buFontTx/>
              <a:buNone/>
            </a:pPr>
            <a:r>
              <a:rPr lang="en-US" altLang="en-US" sz="1600" b="1" dirty="0">
                <a:latin typeface="Arial" panose="020B0604020202020204" pitchFamily="34" charset="0"/>
                <a:cs typeface="Calibri" panose="020F0502020204030204" pitchFamily="34" charset="0"/>
              </a:rPr>
              <a:t>Lexington, Massachusetts          </a:t>
            </a:r>
            <a:r>
              <a:rPr lang="en-US" altLang="en-US" sz="1100" b="1" dirty="0">
                <a:cs typeface="Calibri" panose="020F0502020204030204" pitchFamily="34" charset="0"/>
                <a:hlinkClick r:id="rId3"/>
              </a:rPr>
              <a:t>www.wintergreenresearch.com</a:t>
            </a:r>
            <a:r>
              <a:rPr lang="en-US" altLang="en-US" sz="1100" b="1" dirty="0">
                <a:cs typeface="Calibri" panose="020F0502020204030204" pitchFamily="34" charset="0"/>
              </a:rPr>
              <a:t>                                  781 853 5078</a:t>
            </a:r>
            <a:endParaRPr lang="en-US" altLang="en-US" sz="600" dirty="0">
              <a:latin typeface="Arial" panose="020B0604020202020204" pitchFamily="34" charset="0"/>
            </a:endParaRPr>
          </a:p>
          <a:p>
            <a:pPr>
              <a:spcBef>
                <a:spcPct val="0"/>
              </a:spcBef>
              <a:buFontTx/>
              <a:buNone/>
            </a:pPr>
            <a:endParaRPr lang="en-US" altLang="en-US" sz="1800" dirty="0">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BD94600F-9481-44CC-8392-B180E4E327C2}"/>
              </a:ext>
            </a:extLst>
          </p:cNvPr>
          <p:cNvSpPr>
            <a:spLocks noGrp="1"/>
          </p:cNvSpPr>
          <p:nvPr>
            <p:ph type="title"/>
          </p:nvPr>
        </p:nvSpPr>
        <p:spPr>
          <a:xfrm>
            <a:off x="457200" y="17463"/>
            <a:ext cx="8229600" cy="1143000"/>
          </a:xfrm>
        </p:spPr>
        <p:txBody>
          <a:bodyPr/>
          <a:lstStyle/>
          <a:p>
            <a:r>
              <a:rPr lang="en-US" altLang="en-US" b="1" dirty="0"/>
              <a:t>WinterGreen Research</a:t>
            </a:r>
            <a:endParaRPr lang="en-US" altLang="en-US" dirty="0"/>
          </a:p>
        </p:txBody>
      </p:sp>
      <p:sp>
        <p:nvSpPr>
          <p:cNvPr id="3" name="Content Placeholder 2">
            <a:extLst>
              <a:ext uri="{FF2B5EF4-FFF2-40B4-BE49-F238E27FC236}">
                <a16:creationId xmlns:a16="http://schemas.microsoft.com/office/drawing/2014/main" id="{D10E141A-3FA0-4CD2-93CD-66326E9A0EF7}"/>
              </a:ext>
            </a:extLst>
          </p:cNvPr>
          <p:cNvSpPr>
            <a:spLocks noGrp="1"/>
          </p:cNvSpPr>
          <p:nvPr>
            <p:ph idx="1"/>
          </p:nvPr>
        </p:nvSpPr>
        <p:spPr>
          <a:xfrm>
            <a:off x="381000" y="1411288"/>
            <a:ext cx="8686800" cy="4525962"/>
          </a:xfrm>
        </p:spPr>
        <p:txBody>
          <a:bodyPr/>
          <a:lstStyle/>
          <a:p>
            <a:pPr>
              <a:spcBef>
                <a:spcPts val="0"/>
              </a:spcBef>
              <a:buFont typeface="Arial" charset="0"/>
              <a:buChar char="•"/>
              <a:defRPr/>
            </a:pPr>
            <a:r>
              <a:rPr lang="en-US" cap="small" dirty="0"/>
              <a:t> </a:t>
            </a:r>
            <a:r>
              <a:rPr lang="en-US" b="1" dirty="0"/>
              <a:t>Industry reports focus on opportunities to expand existing markets</a:t>
            </a:r>
          </a:p>
          <a:p>
            <a:pPr>
              <a:spcBef>
                <a:spcPts val="0"/>
              </a:spcBef>
              <a:buFont typeface="Arial" charset="0"/>
              <a:buChar char="•"/>
              <a:defRPr/>
            </a:pPr>
            <a:endParaRPr lang="en-US" b="1" dirty="0"/>
          </a:p>
          <a:p>
            <a:pPr>
              <a:spcBef>
                <a:spcPts val="0"/>
              </a:spcBef>
              <a:buFont typeface="Arial" charset="0"/>
              <a:buChar char="•"/>
              <a:defRPr/>
            </a:pPr>
            <a:r>
              <a:rPr lang="en-US" b="1" dirty="0"/>
              <a:t> Focus on innovation</a:t>
            </a:r>
          </a:p>
          <a:p>
            <a:pPr>
              <a:spcBef>
                <a:spcPts val="0"/>
              </a:spcBef>
              <a:buFont typeface="Arial" charset="0"/>
              <a:buChar char="•"/>
              <a:defRPr/>
            </a:pPr>
            <a:endParaRPr lang="en-US" b="1" dirty="0"/>
          </a:p>
          <a:p>
            <a:pPr>
              <a:spcBef>
                <a:spcPts val="0"/>
              </a:spcBef>
              <a:buFont typeface="Arial" charset="0"/>
              <a:buChar char="•"/>
              <a:defRPr/>
            </a:pPr>
            <a:r>
              <a:rPr lang="en-US" b="1" dirty="0"/>
              <a:t>Focus on artificial intelligence</a:t>
            </a:r>
          </a:p>
          <a:p>
            <a:pPr>
              <a:spcBef>
                <a:spcPts val="0"/>
              </a:spcBef>
              <a:buFont typeface="Arial" charset="0"/>
              <a:buChar char="•"/>
              <a:defRPr/>
            </a:pPr>
            <a:endParaRPr lang="en-US" b="1" dirty="0"/>
          </a:p>
          <a:p>
            <a:pPr>
              <a:spcBef>
                <a:spcPts val="0"/>
              </a:spcBef>
              <a:buFont typeface="Arial" charset="0"/>
              <a:buChar char="•"/>
              <a:defRPr/>
            </a:pPr>
            <a:r>
              <a:rPr lang="en-US" b="1" dirty="0"/>
              <a:t>Major trillion dollar markets evolving from the new industrial revolution</a:t>
            </a:r>
          </a:p>
          <a:p>
            <a:pPr>
              <a:spcBef>
                <a:spcPts val="0"/>
              </a:spcBef>
              <a:buFont typeface="Arial" charset="0"/>
              <a:buChar char="•"/>
              <a:defRPr/>
            </a:pPr>
            <a:endParaRPr lang="en-US" b="1" dirty="0"/>
          </a:p>
          <a:p>
            <a:pPr>
              <a:spcBef>
                <a:spcPts val="0"/>
              </a:spcBef>
              <a:buFont typeface="Arial" charset="0"/>
              <a:buChar char="•"/>
              <a:defRPr/>
            </a:pPr>
            <a:r>
              <a:rPr lang="en-US" b="1" dirty="0"/>
              <a:t>Studies provide primary analytical insight about the market participants</a:t>
            </a:r>
          </a:p>
          <a:p>
            <a:pPr>
              <a:spcBef>
                <a:spcPts val="0"/>
              </a:spcBef>
              <a:buFont typeface="Arial" charset="0"/>
              <a:buChar char="•"/>
              <a:defRPr/>
            </a:pPr>
            <a:endParaRPr lang="en-US" sz="1990" b="1" dirty="0"/>
          </a:p>
          <a:p>
            <a:pPr>
              <a:spcBef>
                <a:spcPts val="0"/>
              </a:spcBef>
              <a:buFont typeface="Arial" charset="0"/>
              <a:buChar char="•"/>
              <a:defRPr/>
            </a:pPr>
            <a:endParaRPr lang="en-US" sz="1990" b="1" dirty="0"/>
          </a:p>
          <a:p>
            <a:pPr>
              <a:spcBef>
                <a:spcPts val="0"/>
              </a:spcBef>
              <a:buFont typeface="Arial" charset="0"/>
              <a:buChar char="•"/>
              <a:defRPr/>
            </a:pPr>
            <a:endParaRPr lang="en-US" sz="1990" b="1" dirty="0"/>
          </a:p>
          <a:p>
            <a:pPr>
              <a:spcBef>
                <a:spcPts val="0"/>
              </a:spcBef>
              <a:buFont typeface="Arial" charset="0"/>
              <a:buChar char="•"/>
              <a:defRPr/>
            </a:pPr>
            <a:r>
              <a:rPr lang="en-US" sz="1990" dirty="0"/>
              <a:t> </a:t>
            </a:r>
          </a:p>
          <a:p>
            <a:pPr>
              <a:buFont typeface="Arial" charset="0"/>
              <a:buChar char="•"/>
              <a:defRPr/>
            </a:pPr>
            <a:endParaRPr lang="en-US" dirty="0"/>
          </a:p>
          <a:p>
            <a:pPr>
              <a:buFont typeface="Arial" charset="0"/>
              <a:buChar char="•"/>
              <a:defRPr/>
            </a:pPr>
            <a:r>
              <a:rPr lang="en-US" dirty="0"/>
              <a:t> </a:t>
            </a:r>
          </a:p>
          <a:p>
            <a:pPr>
              <a:buFont typeface="Arial" charset="0"/>
              <a:buChar char="•"/>
              <a:defRPr/>
            </a:pPr>
            <a:endParaRPr lang="en-US" dirty="0"/>
          </a:p>
        </p:txBody>
      </p:sp>
      <p:sp>
        <p:nvSpPr>
          <p:cNvPr id="4" name="Date Placeholder 3">
            <a:extLst>
              <a:ext uri="{FF2B5EF4-FFF2-40B4-BE49-F238E27FC236}">
                <a16:creationId xmlns:a16="http://schemas.microsoft.com/office/drawing/2014/main" id="{AC074636-8C32-4D39-8532-F04EA76CE59E}"/>
              </a:ext>
            </a:extLst>
          </p:cNvPr>
          <p:cNvSpPr>
            <a:spLocks noGrp="1"/>
          </p:cNvSpPr>
          <p:nvPr>
            <p:ph type="dt" sz="quarter" idx="10"/>
          </p:nvPr>
        </p:nvSpPr>
        <p:spPr/>
        <p:txBody>
          <a:bodyPr/>
          <a:lstStyle/>
          <a:p>
            <a:pPr>
              <a:defRPr/>
            </a:pPr>
            <a:endParaRPr lang="en-US" dirty="0"/>
          </a:p>
          <a:p>
            <a:pPr>
              <a:defRPr/>
            </a:pPr>
            <a:endParaRPr lang="en-US" dirty="0"/>
          </a:p>
          <a:p>
            <a:pPr>
              <a:defRPr/>
            </a:pPr>
            <a:endParaRPr lang="en-US" dirty="0"/>
          </a:p>
        </p:txBody>
      </p:sp>
      <p:sp>
        <p:nvSpPr>
          <p:cNvPr id="5" name="Footer Placeholder 4">
            <a:extLst>
              <a:ext uri="{FF2B5EF4-FFF2-40B4-BE49-F238E27FC236}">
                <a16:creationId xmlns:a16="http://schemas.microsoft.com/office/drawing/2014/main" id="{B3A94D5A-5258-412B-B3D9-1B28D382E3EF}"/>
              </a:ext>
            </a:extLst>
          </p:cNvPr>
          <p:cNvSpPr>
            <a:spLocks noGrp="1"/>
          </p:cNvSpPr>
          <p:nvPr>
            <p:ph type="ftr" sz="quarter" idx="11"/>
          </p:nvPr>
        </p:nvSpPr>
        <p:spPr/>
        <p:txBody>
          <a:bodyPr/>
          <a:lstStyle/>
          <a:p>
            <a:pPr>
              <a:defRPr/>
            </a:pPr>
            <a:r>
              <a:rPr lang="en-US" dirty="0"/>
              <a:t>© Copyright Wintergreen Research 2019 </a:t>
            </a:r>
          </a:p>
        </p:txBody>
      </p:sp>
      <p:sp>
        <p:nvSpPr>
          <p:cNvPr id="55302" name="Slide Number Placeholder 5">
            <a:extLst>
              <a:ext uri="{FF2B5EF4-FFF2-40B4-BE49-F238E27FC236}">
                <a16:creationId xmlns:a16="http://schemas.microsoft.com/office/drawing/2014/main" id="{25DB9BDF-FEFA-4053-85B9-521732DD18C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spcBef>
                <a:spcPct val="0"/>
              </a:spcBef>
              <a:buFontTx/>
              <a:buNone/>
            </a:pPr>
            <a:fld id="{44A8A0A2-F09A-4A03-823F-67D0302B05EE}" type="slidenum">
              <a:rPr lang="en-US" altLang="en-US" sz="1200" smtClean="0"/>
              <a:pPr>
                <a:spcBef>
                  <a:spcPct val="0"/>
                </a:spcBef>
                <a:buFontTx/>
                <a:buNone/>
              </a:pPr>
              <a:t>19</a:t>
            </a:fld>
            <a:endParaRPr lang="en-US" alt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11ECB-1647-499C-BD28-88E5504B328F}"/>
              </a:ext>
            </a:extLst>
          </p:cNvPr>
          <p:cNvSpPr>
            <a:spLocks noGrp="1"/>
          </p:cNvSpPr>
          <p:nvPr>
            <p:ph type="title"/>
          </p:nvPr>
        </p:nvSpPr>
        <p:spPr>
          <a:xfrm>
            <a:off x="914400" y="192175"/>
            <a:ext cx="6629400" cy="1143000"/>
          </a:xfrm>
        </p:spPr>
        <p:txBody>
          <a:bodyPr/>
          <a:lstStyle/>
          <a:p>
            <a:r>
              <a:rPr lang="en-US" sz="2800" b="1" dirty="0"/>
              <a:t>Blockchain for Election Security</a:t>
            </a:r>
          </a:p>
        </p:txBody>
      </p:sp>
      <p:sp>
        <p:nvSpPr>
          <p:cNvPr id="4" name="Date Placeholder 3">
            <a:extLst>
              <a:ext uri="{FF2B5EF4-FFF2-40B4-BE49-F238E27FC236}">
                <a16:creationId xmlns:a16="http://schemas.microsoft.com/office/drawing/2014/main" id="{5EEDC647-6897-45A6-8812-5A0920B2EE06}"/>
              </a:ext>
            </a:extLst>
          </p:cNvPr>
          <p:cNvSpPr>
            <a:spLocks noGrp="1"/>
          </p:cNvSpPr>
          <p:nvPr>
            <p:ph type="dt" sz="half" idx="10"/>
          </p:nvPr>
        </p:nvSpPr>
        <p:spPr/>
        <p:txBody>
          <a:bodyPr/>
          <a:lstStyle/>
          <a:p>
            <a:pPr>
              <a:defRPr/>
            </a:pPr>
            <a:fld id="{F44640EA-70CC-4584-858A-0A31725C020F}" type="datetime1">
              <a:rPr lang="en-US" smtClean="0"/>
              <a:pPr>
                <a:defRPr/>
              </a:pPr>
              <a:t>3/1/2020</a:t>
            </a:fld>
            <a:endParaRPr lang="en-US" dirty="0"/>
          </a:p>
        </p:txBody>
      </p:sp>
      <p:sp>
        <p:nvSpPr>
          <p:cNvPr id="5" name="Footer Placeholder 4">
            <a:extLst>
              <a:ext uri="{FF2B5EF4-FFF2-40B4-BE49-F238E27FC236}">
                <a16:creationId xmlns:a16="http://schemas.microsoft.com/office/drawing/2014/main" id="{AC34DE03-9461-489C-BF8C-D310D90CC249}"/>
              </a:ext>
            </a:extLst>
          </p:cNvPr>
          <p:cNvSpPr>
            <a:spLocks noGrp="1"/>
          </p:cNvSpPr>
          <p:nvPr>
            <p:ph type="ftr" sz="quarter" idx="11"/>
          </p:nvPr>
        </p:nvSpPr>
        <p:spPr/>
        <p:txBody>
          <a:bodyPr/>
          <a:lstStyle/>
          <a:p>
            <a:pPr>
              <a:defRPr/>
            </a:pPr>
            <a:r>
              <a:rPr lang="en-US" dirty="0"/>
              <a:t>© Copyright Wintergreen Research 2020 </a:t>
            </a:r>
          </a:p>
        </p:txBody>
      </p:sp>
      <p:sp>
        <p:nvSpPr>
          <p:cNvPr id="6" name="Slide Number Placeholder 5">
            <a:extLst>
              <a:ext uri="{FF2B5EF4-FFF2-40B4-BE49-F238E27FC236}">
                <a16:creationId xmlns:a16="http://schemas.microsoft.com/office/drawing/2014/main" id="{E4F088A4-F04E-4DBC-93DB-3516E94510C9}"/>
              </a:ext>
            </a:extLst>
          </p:cNvPr>
          <p:cNvSpPr>
            <a:spLocks noGrp="1"/>
          </p:cNvSpPr>
          <p:nvPr>
            <p:ph type="sldNum" sz="quarter" idx="12"/>
          </p:nvPr>
        </p:nvSpPr>
        <p:spPr/>
        <p:txBody>
          <a:bodyPr/>
          <a:lstStyle/>
          <a:p>
            <a:pPr>
              <a:defRPr/>
            </a:pPr>
            <a:fld id="{5D8536FB-0D65-4540-B5AE-09B1B476478C}" type="slidenum">
              <a:rPr lang="en-US" altLang="en-US" smtClean="0"/>
              <a:pPr>
                <a:defRPr/>
              </a:pPr>
              <a:t>2</a:t>
            </a:fld>
            <a:endParaRPr lang="en-US" altLang="en-US" dirty="0"/>
          </a:p>
        </p:txBody>
      </p:sp>
      <p:sp>
        <p:nvSpPr>
          <p:cNvPr id="8" name="TextBox 7">
            <a:extLst>
              <a:ext uri="{FF2B5EF4-FFF2-40B4-BE49-F238E27FC236}">
                <a16:creationId xmlns:a16="http://schemas.microsoft.com/office/drawing/2014/main" id="{D4486CD8-12AF-4A51-A1FE-82C724235B5B}"/>
              </a:ext>
            </a:extLst>
          </p:cNvPr>
          <p:cNvSpPr txBox="1"/>
          <p:nvPr/>
        </p:nvSpPr>
        <p:spPr>
          <a:xfrm>
            <a:off x="1524000" y="6101006"/>
            <a:ext cx="922047" cy="246221"/>
          </a:xfrm>
          <a:prstGeom prst="rect">
            <a:avLst/>
          </a:prstGeom>
          <a:noFill/>
        </p:spPr>
        <p:txBody>
          <a:bodyPr wrap="none" rtlCol="0">
            <a:spAutoFit/>
          </a:bodyPr>
          <a:lstStyle/>
          <a:p>
            <a:r>
              <a:rPr lang="en-US" sz="1000" dirty="0"/>
              <a:t>Source:  IBM</a:t>
            </a:r>
          </a:p>
        </p:txBody>
      </p:sp>
      <p:sp>
        <p:nvSpPr>
          <p:cNvPr id="3" name="Content Placeholder 2">
            <a:extLst>
              <a:ext uri="{FF2B5EF4-FFF2-40B4-BE49-F238E27FC236}">
                <a16:creationId xmlns:a16="http://schemas.microsoft.com/office/drawing/2014/main" id="{F1DAF002-6D18-48C7-A587-4086960276EC}"/>
              </a:ext>
            </a:extLst>
          </p:cNvPr>
          <p:cNvSpPr>
            <a:spLocks noGrp="1"/>
          </p:cNvSpPr>
          <p:nvPr>
            <p:ph idx="1"/>
          </p:nvPr>
        </p:nvSpPr>
        <p:spPr>
          <a:xfrm>
            <a:off x="457200" y="1166018"/>
            <a:ext cx="8229600" cy="4525963"/>
          </a:xfrm>
        </p:spPr>
        <p:txBody>
          <a:bodyPr/>
          <a:lstStyle/>
          <a:p>
            <a:r>
              <a:rPr lang="en-US" dirty="0"/>
              <a:t>Digital record of results from each precinct</a:t>
            </a:r>
          </a:p>
          <a:p>
            <a:r>
              <a:rPr lang="en-US" dirty="0"/>
              <a:t>Photo image of results from each local precinct counting table</a:t>
            </a:r>
          </a:p>
          <a:p>
            <a:r>
              <a:rPr lang="en-US" dirty="0"/>
              <a:t>Photo (or scanned) image of each paper ballot or selection</a:t>
            </a:r>
          </a:p>
          <a:p>
            <a:r>
              <a:rPr lang="en-US" dirty="0"/>
              <a:t>Digital audit trail of local precinct results</a:t>
            </a:r>
          </a:p>
          <a:p>
            <a:r>
              <a:rPr lang="en-US" dirty="0"/>
              <a:t>Blockchain for digital audit trail to provide secure ledger of results                                    </a:t>
            </a:r>
          </a:p>
          <a:p>
            <a:r>
              <a:rPr lang="en-US" dirty="0"/>
              <a:t>                                          </a:t>
            </a:r>
            <a:r>
              <a:rPr lang="en-US" b="1" dirty="0"/>
              <a:t>Blockchain</a:t>
            </a:r>
          </a:p>
          <a:p>
            <a:endParaRPr lang="en-US" dirty="0"/>
          </a:p>
          <a:p>
            <a:pPr marL="0" indent="0">
              <a:buNone/>
            </a:pPr>
            <a:r>
              <a:rPr lang="en-US" dirty="0"/>
              <a:t>Selections                                                                       Results</a:t>
            </a:r>
          </a:p>
        </p:txBody>
      </p:sp>
      <p:sp>
        <p:nvSpPr>
          <p:cNvPr id="9" name="Arrow: Left-Right 8">
            <a:extLst>
              <a:ext uri="{FF2B5EF4-FFF2-40B4-BE49-F238E27FC236}">
                <a16:creationId xmlns:a16="http://schemas.microsoft.com/office/drawing/2014/main" id="{2BAD5CEE-F0D6-4F51-AF41-E56ABC499035}"/>
              </a:ext>
            </a:extLst>
          </p:cNvPr>
          <p:cNvSpPr/>
          <p:nvPr/>
        </p:nvSpPr>
        <p:spPr>
          <a:xfrm>
            <a:off x="2209800" y="4800600"/>
            <a:ext cx="4648200" cy="762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17378820-23A6-4B85-84EB-2272C1D98F30}"/>
              </a:ext>
            </a:extLst>
          </p:cNvPr>
          <p:cNvSpPr txBox="1"/>
          <p:nvPr/>
        </p:nvSpPr>
        <p:spPr>
          <a:xfrm>
            <a:off x="3124200" y="4953000"/>
            <a:ext cx="2895600" cy="369332"/>
          </a:xfrm>
          <a:prstGeom prst="rect">
            <a:avLst/>
          </a:prstGeom>
          <a:noFill/>
        </p:spPr>
        <p:txBody>
          <a:bodyPr wrap="square" rtlCol="0">
            <a:spAutoFit/>
          </a:bodyPr>
          <a:lstStyle/>
          <a:p>
            <a:r>
              <a:rPr lang="en-US" b="1" dirty="0"/>
              <a:t>Digital Representation</a:t>
            </a:r>
          </a:p>
        </p:txBody>
      </p:sp>
    </p:spTree>
    <p:extLst>
      <p:ext uri="{BB962C8B-B14F-4D97-AF65-F5344CB8AC3E}">
        <p14:creationId xmlns:p14="http://schemas.microsoft.com/office/powerpoint/2010/main" val="2496796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D7CFBF53-E863-4145-8E62-57414762C0FB}"/>
              </a:ext>
            </a:extLst>
          </p:cNvPr>
          <p:cNvSpPr>
            <a:spLocks noGrp="1"/>
          </p:cNvSpPr>
          <p:nvPr>
            <p:ph type="title"/>
          </p:nvPr>
        </p:nvSpPr>
        <p:spPr>
          <a:xfrm>
            <a:off x="457200" y="171450"/>
            <a:ext cx="8229600" cy="960438"/>
          </a:xfrm>
        </p:spPr>
        <p:txBody>
          <a:bodyPr/>
          <a:lstStyle/>
          <a:p>
            <a:r>
              <a:rPr lang="en-US" altLang="en-US" b="1" dirty="0"/>
              <a:t>WinterGreen Research, Inc.</a:t>
            </a:r>
          </a:p>
        </p:txBody>
      </p:sp>
      <p:sp>
        <p:nvSpPr>
          <p:cNvPr id="56323" name="Content Placeholder 2">
            <a:extLst>
              <a:ext uri="{FF2B5EF4-FFF2-40B4-BE49-F238E27FC236}">
                <a16:creationId xmlns:a16="http://schemas.microsoft.com/office/drawing/2014/main" id="{BA213AA7-8F02-4366-A7AC-ABF6605C4DAC}"/>
              </a:ext>
            </a:extLst>
          </p:cNvPr>
          <p:cNvSpPr>
            <a:spLocks noGrp="1"/>
          </p:cNvSpPr>
          <p:nvPr>
            <p:ph idx="1"/>
          </p:nvPr>
        </p:nvSpPr>
        <p:spPr>
          <a:xfrm>
            <a:off x="427038" y="990600"/>
            <a:ext cx="8229600" cy="4525963"/>
          </a:xfrm>
        </p:spPr>
        <p:txBody>
          <a:bodyPr/>
          <a:lstStyle/>
          <a:p>
            <a:r>
              <a:rPr lang="en-US" altLang="en-US" b="1" dirty="0"/>
              <a:t>WinterGreen Research is an independent research organization entirely funded by selling market research</a:t>
            </a:r>
            <a:r>
              <a:rPr lang="en-US" altLang="en-US" dirty="0"/>
              <a:t> </a:t>
            </a:r>
            <a:r>
              <a:rPr lang="en-US" altLang="en-US" b="1" dirty="0"/>
              <a:t>studies</a:t>
            </a:r>
          </a:p>
          <a:p>
            <a:r>
              <a:rPr lang="en-US" altLang="en-US" dirty="0"/>
              <a:t>Research strategy relates to identifying market trends</a:t>
            </a:r>
          </a:p>
          <a:p>
            <a:r>
              <a:rPr lang="en-US" altLang="en-US" dirty="0"/>
              <a:t>Discovering, tracking, and thinking about markets is a priority</a:t>
            </a:r>
          </a:p>
          <a:p>
            <a:r>
              <a:rPr lang="en-US" altLang="en-US" dirty="0"/>
              <a:t>Business is conducted with integrity above all else</a:t>
            </a:r>
          </a:p>
          <a:p>
            <a:r>
              <a:rPr lang="en-US" altLang="en-US" dirty="0"/>
              <a:t>New studies describe electric vehicles, 5G, youth sports, utility scale energy storage, lithium ion batteries, and Global Renewable Energy: 100%, the latter being from which the following power point presentation is derived.  </a:t>
            </a:r>
          </a:p>
          <a:p>
            <a:r>
              <a:rPr lang="en-US" altLang="en-US" dirty="0"/>
              <a:t>Please visit </a:t>
            </a:r>
            <a:r>
              <a:rPr lang="en-US" altLang="en-US" dirty="0">
                <a:hlinkClick r:id="rId2"/>
              </a:rPr>
              <a:t>www.wintergreenresearch.com</a:t>
            </a:r>
            <a:r>
              <a:rPr lang="en-US" altLang="en-US" dirty="0"/>
              <a:t> and buy studies for $4,500.   Media inquiries invited.</a:t>
            </a:r>
          </a:p>
        </p:txBody>
      </p:sp>
      <p:sp>
        <p:nvSpPr>
          <p:cNvPr id="4" name="Date Placeholder 3">
            <a:extLst>
              <a:ext uri="{FF2B5EF4-FFF2-40B4-BE49-F238E27FC236}">
                <a16:creationId xmlns:a16="http://schemas.microsoft.com/office/drawing/2014/main" id="{FEDC1A69-59E4-42ED-8251-DAC68F798722}"/>
              </a:ext>
            </a:extLst>
          </p:cNvPr>
          <p:cNvSpPr>
            <a:spLocks noGrp="1"/>
          </p:cNvSpPr>
          <p:nvPr>
            <p:ph type="dt" sz="quarter" idx="10"/>
          </p:nvPr>
        </p:nvSpPr>
        <p:spPr/>
        <p:txBody>
          <a:bodyPr/>
          <a:lstStyle/>
          <a:p>
            <a:pPr>
              <a:defRPr/>
            </a:pPr>
            <a:fld id="{6A97A968-0F79-453F-B808-C12AC3E605B8}" type="datetime1">
              <a:rPr lang="en-US" smtClean="0"/>
              <a:pPr>
                <a:defRPr/>
              </a:pPr>
              <a:t>3/1/2020</a:t>
            </a:fld>
            <a:endParaRPr lang="en-US" dirty="0"/>
          </a:p>
        </p:txBody>
      </p:sp>
      <p:sp>
        <p:nvSpPr>
          <p:cNvPr id="5" name="Footer Placeholder 4">
            <a:extLst>
              <a:ext uri="{FF2B5EF4-FFF2-40B4-BE49-F238E27FC236}">
                <a16:creationId xmlns:a16="http://schemas.microsoft.com/office/drawing/2014/main" id="{79C884C2-CBDC-4B94-A098-2E3014360E9E}"/>
              </a:ext>
            </a:extLst>
          </p:cNvPr>
          <p:cNvSpPr>
            <a:spLocks noGrp="1"/>
          </p:cNvSpPr>
          <p:nvPr>
            <p:ph type="ftr" sz="quarter" idx="11"/>
          </p:nvPr>
        </p:nvSpPr>
        <p:spPr/>
        <p:txBody>
          <a:bodyPr/>
          <a:lstStyle/>
          <a:p>
            <a:pPr>
              <a:defRPr/>
            </a:pPr>
            <a:r>
              <a:rPr lang="en-US" dirty="0"/>
              <a:t>© Copyright Wintergreen Research 2020 </a:t>
            </a:r>
          </a:p>
        </p:txBody>
      </p:sp>
      <p:sp>
        <p:nvSpPr>
          <p:cNvPr id="56326" name="Slide Number Placeholder 5">
            <a:extLst>
              <a:ext uri="{FF2B5EF4-FFF2-40B4-BE49-F238E27FC236}">
                <a16:creationId xmlns:a16="http://schemas.microsoft.com/office/drawing/2014/main" id="{3DD5A425-4C18-4BFE-A274-45B28289468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spcBef>
                <a:spcPct val="0"/>
              </a:spcBef>
              <a:buFontTx/>
              <a:buNone/>
            </a:pPr>
            <a:fld id="{F8FAAC17-ABF1-43A5-B8EB-C89A5B092EC8}" type="slidenum">
              <a:rPr lang="en-US" altLang="en-US" sz="1200" smtClean="0"/>
              <a:pPr>
                <a:spcBef>
                  <a:spcPct val="0"/>
                </a:spcBef>
                <a:buFontTx/>
                <a:buNone/>
              </a:pPr>
              <a:t>20</a:t>
            </a:fld>
            <a:endParaRPr lang="en-US" altLang="en-US"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a:extLst>
              <a:ext uri="{FF2B5EF4-FFF2-40B4-BE49-F238E27FC236}">
                <a16:creationId xmlns:a16="http://schemas.microsoft.com/office/drawing/2014/main" id="{5D464D7F-11A4-45E4-926E-634732E8F23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spcBef>
                <a:spcPct val="0"/>
              </a:spcBef>
              <a:buFontTx/>
              <a:buNone/>
            </a:pPr>
            <a:fld id="{EE7299A6-95ED-490B-AD3B-306BCFBCDEB3}" type="slidenum">
              <a:rPr lang="en-US" altLang="en-US" sz="1200" smtClean="0"/>
              <a:pPr>
                <a:spcBef>
                  <a:spcPct val="0"/>
                </a:spcBef>
                <a:buFontTx/>
                <a:buNone/>
              </a:pPr>
              <a:t>21</a:t>
            </a:fld>
            <a:endParaRPr lang="en-US" altLang="en-US" sz="1200" dirty="0"/>
          </a:p>
        </p:txBody>
      </p:sp>
      <p:pic>
        <p:nvPicPr>
          <p:cNvPr id="57347" name="Picture 2">
            <a:extLst>
              <a:ext uri="{FF2B5EF4-FFF2-40B4-BE49-F238E27FC236}">
                <a16:creationId xmlns:a16="http://schemas.microsoft.com/office/drawing/2014/main" id="{0463290E-74A1-4F8C-817E-07A6F0356A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29200"/>
            <a:ext cx="2133600"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3">
            <a:extLst>
              <a:ext uri="{FF2B5EF4-FFF2-40B4-BE49-F238E27FC236}">
                <a16:creationId xmlns:a16="http://schemas.microsoft.com/office/drawing/2014/main" id="{CCDBB581-011B-4069-82F0-0EB5E543D6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5029200"/>
            <a:ext cx="184785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Rectangle 4">
            <a:extLst>
              <a:ext uri="{FF2B5EF4-FFF2-40B4-BE49-F238E27FC236}">
                <a16:creationId xmlns:a16="http://schemas.microsoft.com/office/drawing/2014/main" id="{CE37F02E-980F-419C-8D2C-064736302753}"/>
              </a:ext>
            </a:extLst>
          </p:cNvPr>
          <p:cNvSpPr>
            <a:spLocks noGrp="1"/>
          </p:cNvSpPr>
          <p:nvPr>
            <p:ph type="title"/>
          </p:nvPr>
        </p:nvSpPr>
        <p:spPr>
          <a:xfrm>
            <a:off x="1676400" y="222250"/>
            <a:ext cx="7543800" cy="1143000"/>
          </a:xfrm>
        </p:spPr>
        <p:txBody>
          <a:bodyPr/>
          <a:lstStyle/>
          <a:p>
            <a:r>
              <a:rPr lang="en-US" altLang="en-US" b="1" dirty="0"/>
              <a:t>WGR Worldwide Market Presence</a:t>
            </a:r>
          </a:p>
        </p:txBody>
      </p:sp>
      <p:sp>
        <p:nvSpPr>
          <p:cNvPr id="57350" name="Text Box 5">
            <a:extLst>
              <a:ext uri="{FF2B5EF4-FFF2-40B4-BE49-F238E27FC236}">
                <a16:creationId xmlns:a16="http://schemas.microsoft.com/office/drawing/2014/main" id="{F659CF8C-797A-48A5-BB84-AFAC9A4AC328}"/>
              </a:ext>
            </a:extLst>
          </p:cNvPr>
          <p:cNvSpPr txBox="1">
            <a:spLocks noChangeArrowheads="1"/>
          </p:cNvSpPr>
          <p:nvPr/>
        </p:nvSpPr>
        <p:spPr bwMode="auto">
          <a:xfrm>
            <a:off x="8001000" y="58674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7351" name="Rectangle 6">
            <a:extLst>
              <a:ext uri="{FF2B5EF4-FFF2-40B4-BE49-F238E27FC236}">
                <a16:creationId xmlns:a16="http://schemas.microsoft.com/office/drawing/2014/main" id="{A04168F8-A104-42D6-BFDF-E43618F6358B}"/>
              </a:ext>
            </a:extLst>
          </p:cNvPr>
          <p:cNvSpPr>
            <a:spLocks noGrp="1"/>
          </p:cNvSpPr>
          <p:nvPr>
            <p:ph type="body" idx="1"/>
          </p:nvPr>
        </p:nvSpPr>
        <p:spPr>
          <a:xfrm>
            <a:off x="304800" y="1092200"/>
            <a:ext cx="7772400" cy="4470400"/>
          </a:xfrm>
        </p:spPr>
        <p:txBody>
          <a:bodyPr/>
          <a:lstStyle/>
          <a:p>
            <a:pPr>
              <a:buClr>
                <a:schemeClr val="folHlink"/>
              </a:buClr>
              <a:buFont typeface="Wingdings" panose="05000000000000000000" pitchFamily="2" charset="2"/>
              <a:buNone/>
            </a:pPr>
            <a:r>
              <a:rPr lang="en-US" altLang="en-US" b="1" u="sng" dirty="0"/>
              <a:t>Worldwide Market Research Presence</a:t>
            </a:r>
          </a:p>
          <a:p>
            <a:pPr>
              <a:buClr>
                <a:schemeClr val="folHlink"/>
              </a:buClr>
            </a:pPr>
            <a:r>
              <a:rPr lang="en-US" altLang="en-US" b="1" dirty="0"/>
              <a:t>Telecommunications</a:t>
            </a:r>
          </a:p>
          <a:p>
            <a:pPr>
              <a:buClr>
                <a:schemeClr val="folHlink"/>
              </a:buClr>
            </a:pPr>
            <a:r>
              <a:rPr lang="en-US" altLang="en-US" b="1" dirty="0"/>
              <a:t>Finance, Banking and Insurance</a:t>
            </a:r>
          </a:p>
          <a:p>
            <a:pPr>
              <a:buClr>
                <a:schemeClr val="folHlink"/>
              </a:buClr>
            </a:pPr>
            <a:r>
              <a:rPr lang="en-US" altLang="en-US" b="1" dirty="0"/>
              <a:t>Healthcare</a:t>
            </a:r>
          </a:p>
          <a:p>
            <a:pPr>
              <a:buClr>
                <a:schemeClr val="folHlink"/>
              </a:buClr>
            </a:pPr>
            <a:r>
              <a:rPr lang="en-US" altLang="en-US" b="1" dirty="0"/>
              <a:t>Internet</a:t>
            </a:r>
          </a:p>
          <a:p>
            <a:pPr>
              <a:buClr>
                <a:schemeClr val="folHlink"/>
              </a:buClr>
            </a:pPr>
            <a:r>
              <a:rPr lang="en-US" altLang="en-US" b="1" dirty="0"/>
              <a:t>Software - Blockchain</a:t>
            </a:r>
          </a:p>
          <a:p>
            <a:pPr>
              <a:buClr>
                <a:schemeClr val="folHlink"/>
              </a:buClr>
            </a:pPr>
            <a:r>
              <a:rPr lang="en-US" altLang="en-US" b="1" dirty="0"/>
              <a:t>Hardware</a:t>
            </a:r>
          </a:p>
          <a:p>
            <a:pPr>
              <a:buClr>
                <a:schemeClr val="folHlink"/>
              </a:buClr>
            </a:pPr>
            <a:r>
              <a:rPr lang="en-US" altLang="en-US" b="1" dirty="0"/>
              <a:t>Energy</a:t>
            </a:r>
          </a:p>
          <a:p>
            <a:pPr>
              <a:buClr>
                <a:schemeClr val="folHlink"/>
              </a:buClr>
            </a:pPr>
            <a:r>
              <a:rPr lang="en-US" altLang="en-US" b="1" dirty="0"/>
              <a:t>Voting</a:t>
            </a:r>
          </a:p>
          <a:p>
            <a:endParaRPr lang="en-US" altLang="en-US" b="1" dirty="0"/>
          </a:p>
        </p:txBody>
      </p:sp>
      <p:sp>
        <p:nvSpPr>
          <p:cNvPr id="57352" name="Text Box 7">
            <a:extLst>
              <a:ext uri="{FF2B5EF4-FFF2-40B4-BE49-F238E27FC236}">
                <a16:creationId xmlns:a16="http://schemas.microsoft.com/office/drawing/2014/main" id="{7FFC394A-A7B4-4C11-8299-5EEC24E97D73}"/>
              </a:ext>
            </a:extLst>
          </p:cNvPr>
          <p:cNvSpPr txBox="1">
            <a:spLocks noChangeArrowheads="1"/>
          </p:cNvSpPr>
          <p:nvPr/>
        </p:nvSpPr>
        <p:spPr bwMode="auto">
          <a:xfrm>
            <a:off x="1431925" y="4613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pic>
        <p:nvPicPr>
          <p:cNvPr id="57353" name="Picture 8">
            <a:extLst>
              <a:ext uri="{FF2B5EF4-FFF2-40B4-BE49-F238E27FC236}">
                <a16:creationId xmlns:a16="http://schemas.microsoft.com/office/drawing/2014/main" id="{AA37798B-AC4C-4F01-84B1-C7E3CA6B93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5029200"/>
            <a:ext cx="1905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4" name="Text Box 9">
            <a:extLst>
              <a:ext uri="{FF2B5EF4-FFF2-40B4-BE49-F238E27FC236}">
                <a16:creationId xmlns:a16="http://schemas.microsoft.com/office/drawing/2014/main" id="{7FC281C4-0695-482B-A176-9EFA65B2C0D5}"/>
              </a:ext>
            </a:extLst>
          </p:cNvPr>
          <p:cNvSpPr txBox="1">
            <a:spLocks noChangeArrowheads="1"/>
          </p:cNvSpPr>
          <p:nvPr/>
        </p:nvSpPr>
        <p:spPr bwMode="auto">
          <a:xfrm>
            <a:off x="2422525" y="43084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pic>
        <p:nvPicPr>
          <p:cNvPr id="57355" name="Picture 10">
            <a:extLst>
              <a:ext uri="{FF2B5EF4-FFF2-40B4-BE49-F238E27FC236}">
                <a16:creationId xmlns:a16="http://schemas.microsoft.com/office/drawing/2014/main" id="{4363CBDF-8254-4FB8-8C61-C76E8ED9E4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6383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6" name="Picture 11">
            <a:extLst>
              <a:ext uri="{FF2B5EF4-FFF2-40B4-BE49-F238E27FC236}">
                <a16:creationId xmlns:a16="http://schemas.microsoft.com/office/drawing/2014/main" id="{60933CD7-7D5B-41DF-BF51-821B837795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1676400"/>
            <a:ext cx="2438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7" name="Text Box 12">
            <a:extLst>
              <a:ext uri="{FF2B5EF4-FFF2-40B4-BE49-F238E27FC236}">
                <a16:creationId xmlns:a16="http://schemas.microsoft.com/office/drawing/2014/main" id="{A279A3E0-0337-46F0-B5F1-31D665EBBC7D}"/>
              </a:ext>
            </a:extLst>
          </p:cNvPr>
          <p:cNvSpPr txBox="1">
            <a:spLocks noChangeArrowheads="1"/>
          </p:cNvSpPr>
          <p:nvPr/>
        </p:nvSpPr>
        <p:spPr bwMode="auto">
          <a:xfrm>
            <a:off x="3870325" y="13366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pic>
        <p:nvPicPr>
          <p:cNvPr id="57358" name="Picture 13">
            <a:extLst>
              <a:ext uri="{FF2B5EF4-FFF2-40B4-BE49-F238E27FC236}">
                <a16:creationId xmlns:a16="http://schemas.microsoft.com/office/drawing/2014/main" id="{4CDB1EE6-6BB1-43D7-8D5B-D2F5450B64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3581400"/>
            <a:ext cx="1871663"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9" name="Picture 14">
            <a:extLst>
              <a:ext uri="{FF2B5EF4-FFF2-40B4-BE49-F238E27FC236}">
                <a16:creationId xmlns:a16="http://schemas.microsoft.com/office/drawing/2014/main" id="{7AD20AE9-BFD2-45AC-81CF-ECD87312E0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7000" y="5257800"/>
            <a:ext cx="16764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5CBC7D74-56C1-4A55-A5AE-79BD003EC033}"/>
              </a:ext>
            </a:extLst>
          </p:cNvPr>
          <p:cNvSpPr>
            <a:spLocks noGrp="1"/>
          </p:cNvSpPr>
          <p:nvPr>
            <p:ph type="title"/>
          </p:nvPr>
        </p:nvSpPr>
        <p:spPr>
          <a:xfrm>
            <a:off x="381000" y="0"/>
            <a:ext cx="8229600" cy="1143000"/>
          </a:xfrm>
        </p:spPr>
        <p:txBody>
          <a:bodyPr/>
          <a:lstStyle/>
          <a:p>
            <a:r>
              <a:rPr lang="en-US" altLang="en-US" b="1" dirty="0"/>
              <a:t>WinterGreen Research</a:t>
            </a:r>
            <a:endParaRPr lang="en-US" altLang="en-US" dirty="0"/>
          </a:p>
        </p:txBody>
      </p:sp>
      <p:sp>
        <p:nvSpPr>
          <p:cNvPr id="3" name="Content Placeholder 2">
            <a:extLst>
              <a:ext uri="{FF2B5EF4-FFF2-40B4-BE49-F238E27FC236}">
                <a16:creationId xmlns:a16="http://schemas.microsoft.com/office/drawing/2014/main" id="{D719B9E1-5EBD-4FCA-A26D-6837D3E2598B}"/>
              </a:ext>
            </a:extLst>
          </p:cNvPr>
          <p:cNvSpPr>
            <a:spLocks noGrp="1"/>
          </p:cNvSpPr>
          <p:nvPr>
            <p:ph idx="1"/>
          </p:nvPr>
        </p:nvSpPr>
        <p:spPr>
          <a:xfrm>
            <a:off x="190500" y="838200"/>
            <a:ext cx="8915400" cy="4525963"/>
          </a:xfrm>
        </p:spPr>
        <p:txBody>
          <a:bodyPr/>
          <a:lstStyle/>
          <a:p>
            <a:pPr>
              <a:buFont typeface="Arial" charset="0"/>
              <a:buChar char="•"/>
              <a:defRPr/>
            </a:pPr>
            <a:r>
              <a:rPr lang="en-US" b="1" u="sng" cap="small" dirty="0"/>
              <a:t>About the Principal Author</a:t>
            </a:r>
          </a:p>
          <a:p>
            <a:pPr>
              <a:defRPr/>
            </a:pPr>
            <a:r>
              <a:rPr lang="en-US" b="1" dirty="0"/>
              <a:t>Susan Eustis</a:t>
            </a:r>
            <a:r>
              <a:rPr lang="en-US" dirty="0"/>
              <a:t>, </a:t>
            </a:r>
            <a:r>
              <a:rPr lang="en-US" sz="1800" dirty="0"/>
              <a:t>President of WinterGreen Research, is a senior analyst.  She has done research in communications, healthcare equipment, and computer markets and applications.  She invented the first electronic voting machine.</a:t>
            </a:r>
          </a:p>
          <a:p>
            <a:pPr>
              <a:defRPr/>
            </a:pPr>
            <a:r>
              <a:rPr lang="en-US" sz="1800" dirty="0"/>
              <a:t> As the lead author of many market research studies, she is recognized for including coverage on a range of topics including: Finland data Centers, Blockchain, AI, Hyperscale Data Centers. Robots, Agricultural Robots, Surgical Robots,  Drones. Amateur League Sports Software, Youth League Sports Software, and Sports Coaching Platforms.  </a:t>
            </a:r>
          </a:p>
          <a:p>
            <a:pPr>
              <a:defRPr/>
            </a:pPr>
            <a:r>
              <a:rPr lang="en-US" sz="1800" dirty="0"/>
              <a:t> Ms. Eustis was named Top Woman CEO in 2012 by Who’s Who Worldwide.  She was named Top Woman Market Research Analyst in 2012, 2013, 2014, 2015, 2016, 2017, 2018, and 2019.  She has been twice featured on the cover of the Women of Distinction magazine.  Regarding Youth Sports Topics Ms. Eustis was cited in a recent Time Magazine article and major media articles on Youth Sports market growth.  She was featured in many recent Wall Street Journal, New York Times, Barron’s, Forbes, Bloomberg, HBO, and London Times articles on the topic of youth sports.   Last week Ms. Eustis was quoted by the Barron’s publication Market Watch on youth sports and by the Harrisburg Gazette.  Ms. Eustis is a graduate of Barnard College.</a:t>
            </a:r>
          </a:p>
          <a:p>
            <a:pPr>
              <a:buFont typeface="Arial" charset="0"/>
              <a:buChar char="•"/>
              <a:defRPr/>
            </a:pPr>
            <a:endParaRPr lang="en-US" dirty="0"/>
          </a:p>
        </p:txBody>
      </p:sp>
      <p:sp>
        <p:nvSpPr>
          <p:cNvPr id="4" name="Date Placeholder 3">
            <a:extLst>
              <a:ext uri="{FF2B5EF4-FFF2-40B4-BE49-F238E27FC236}">
                <a16:creationId xmlns:a16="http://schemas.microsoft.com/office/drawing/2014/main" id="{CAC312CE-4759-4841-AD46-B5CAB135431B}"/>
              </a:ext>
            </a:extLst>
          </p:cNvPr>
          <p:cNvSpPr>
            <a:spLocks noGrp="1"/>
          </p:cNvSpPr>
          <p:nvPr>
            <p:ph type="dt" sz="quarter" idx="10"/>
          </p:nvPr>
        </p:nvSpPr>
        <p:spPr/>
        <p:txBody>
          <a:bodyPr/>
          <a:lstStyle/>
          <a:p>
            <a:pPr>
              <a:defRPr/>
            </a:pPr>
            <a:fld id="{E02AD734-236F-4E41-B5D7-95E17688ADE4}" type="datetime1">
              <a:rPr lang="en-US" smtClean="0"/>
              <a:pPr>
                <a:defRPr/>
              </a:pPr>
              <a:t>3/1/2020</a:t>
            </a:fld>
            <a:endParaRPr lang="en-US" dirty="0"/>
          </a:p>
        </p:txBody>
      </p:sp>
      <p:sp>
        <p:nvSpPr>
          <p:cNvPr id="5" name="Footer Placeholder 4">
            <a:extLst>
              <a:ext uri="{FF2B5EF4-FFF2-40B4-BE49-F238E27FC236}">
                <a16:creationId xmlns:a16="http://schemas.microsoft.com/office/drawing/2014/main" id="{5367800A-DE32-4E55-9826-7F519425CA28}"/>
              </a:ext>
            </a:extLst>
          </p:cNvPr>
          <p:cNvSpPr>
            <a:spLocks noGrp="1"/>
          </p:cNvSpPr>
          <p:nvPr>
            <p:ph type="ftr" sz="quarter" idx="11"/>
          </p:nvPr>
        </p:nvSpPr>
        <p:spPr/>
        <p:txBody>
          <a:bodyPr/>
          <a:lstStyle/>
          <a:p>
            <a:pPr>
              <a:defRPr/>
            </a:pPr>
            <a:r>
              <a:rPr lang="en-US" dirty="0"/>
              <a:t>© Copyright Wintergreen Research 2019 </a:t>
            </a:r>
          </a:p>
        </p:txBody>
      </p:sp>
      <p:sp>
        <p:nvSpPr>
          <p:cNvPr id="59398" name="Slide Number Placeholder 5">
            <a:extLst>
              <a:ext uri="{FF2B5EF4-FFF2-40B4-BE49-F238E27FC236}">
                <a16:creationId xmlns:a16="http://schemas.microsoft.com/office/drawing/2014/main" id="{BE21B206-913C-437C-B230-A38FA4BF77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spcBef>
                <a:spcPct val="0"/>
              </a:spcBef>
              <a:buFontTx/>
              <a:buNone/>
            </a:pPr>
            <a:fld id="{7940581D-1581-487B-950D-ED00D3E8B98D}" type="slidenum">
              <a:rPr lang="en-US" altLang="en-US" sz="1200" smtClean="0"/>
              <a:pPr>
                <a:spcBef>
                  <a:spcPct val="0"/>
                </a:spcBef>
                <a:buFontTx/>
                <a:buNone/>
              </a:pPr>
              <a:t>22</a:t>
            </a:fld>
            <a:endParaRPr lang="en-US" altLang="en-US" sz="1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9158BBD3-5165-4CA1-89EB-1FF8DBABDE1B}"/>
              </a:ext>
            </a:extLst>
          </p:cNvPr>
          <p:cNvSpPr>
            <a:spLocks noGrp="1"/>
          </p:cNvSpPr>
          <p:nvPr>
            <p:ph type="ctrTitle"/>
          </p:nvPr>
        </p:nvSpPr>
        <p:spPr/>
        <p:txBody>
          <a:bodyPr/>
          <a:lstStyle/>
          <a:p>
            <a:pPr eaLnBrk="1" hangingPunct="1"/>
            <a:r>
              <a:rPr lang="en-US" altLang="en-US" b="1" dirty="0"/>
              <a:t>WinterGreen Research, Inc.</a:t>
            </a:r>
            <a:br>
              <a:rPr lang="en-US" altLang="en-US" b="1" dirty="0"/>
            </a:br>
            <a:br>
              <a:rPr lang="en-US" altLang="en-US" b="1" dirty="0"/>
            </a:br>
            <a:r>
              <a:rPr lang="en-US" altLang="en-US" sz="2500" b="1" dirty="0"/>
              <a:t>35 Distributors Worldwide including Research and Markets and Global Information GII</a:t>
            </a:r>
          </a:p>
        </p:txBody>
      </p:sp>
      <p:sp>
        <p:nvSpPr>
          <p:cNvPr id="61443" name="TextBox 3">
            <a:extLst>
              <a:ext uri="{FF2B5EF4-FFF2-40B4-BE49-F238E27FC236}">
                <a16:creationId xmlns:a16="http://schemas.microsoft.com/office/drawing/2014/main" id="{FE5D2CA2-2EB7-4F7E-8511-07D744E2B821}"/>
              </a:ext>
            </a:extLst>
          </p:cNvPr>
          <p:cNvSpPr txBox="1">
            <a:spLocks noChangeArrowheads="1"/>
          </p:cNvSpPr>
          <p:nvPr/>
        </p:nvSpPr>
        <p:spPr bwMode="auto">
          <a:xfrm>
            <a:off x="762000" y="5029200"/>
            <a:ext cx="5791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eaLnBrk="1" hangingPunct="1">
              <a:spcBef>
                <a:spcPct val="0"/>
              </a:spcBef>
              <a:buFontTx/>
              <a:buNone/>
            </a:pPr>
            <a:r>
              <a:rPr lang="en-US" altLang="en-US" sz="1800" dirty="0"/>
              <a:t>February, 2020</a:t>
            </a:r>
          </a:p>
          <a:p>
            <a:pPr eaLnBrk="1" hangingPunct="1">
              <a:spcBef>
                <a:spcPct val="0"/>
              </a:spcBef>
              <a:buFontTx/>
              <a:buNone/>
            </a:pPr>
            <a:r>
              <a:rPr lang="en-US" altLang="en-US" sz="1800" dirty="0"/>
              <a:t>Email:  </a:t>
            </a:r>
            <a:r>
              <a:rPr lang="en-US" altLang="en-US" sz="1800" dirty="0">
                <a:hlinkClick r:id="rId3"/>
              </a:rPr>
              <a:t>susan@wintergreenresearch.com</a:t>
            </a:r>
            <a:endParaRPr lang="en-US" altLang="en-US" sz="1800" dirty="0"/>
          </a:p>
          <a:p>
            <a:pPr eaLnBrk="1" hangingPunct="1">
              <a:spcBef>
                <a:spcPct val="0"/>
              </a:spcBef>
              <a:buFontTx/>
              <a:buNone/>
            </a:pPr>
            <a:r>
              <a:rPr lang="en-US" altLang="en-US" sz="1800" dirty="0"/>
              <a:t>781 863 5078      617 852 7876</a:t>
            </a:r>
          </a:p>
        </p:txBody>
      </p:sp>
      <p:sp>
        <p:nvSpPr>
          <p:cNvPr id="14341" name="Footer Placeholder 4">
            <a:extLst>
              <a:ext uri="{FF2B5EF4-FFF2-40B4-BE49-F238E27FC236}">
                <a16:creationId xmlns:a16="http://schemas.microsoft.com/office/drawing/2014/main" id="{BE178559-7BB1-4438-A606-4CB283BA7BD6}"/>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t>© Copyright WinterGreen Research 2020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A915C-E648-4018-B578-562881D840C1}"/>
              </a:ext>
            </a:extLst>
          </p:cNvPr>
          <p:cNvSpPr>
            <a:spLocks noGrp="1"/>
          </p:cNvSpPr>
          <p:nvPr>
            <p:ph type="title"/>
          </p:nvPr>
        </p:nvSpPr>
        <p:spPr/>
        <p:txBody>
          <a:bodyPr/>
          <a:lstStyle/>
          <a:p>
            <a:r>
              <a:rPr lang="en-US" b="1" dirty="0"/>
              <a:t>Blockchain Definition:  DLT</a:t>
            </a:r>
          </a:p>
        </p:txBody>
      </p:sp>
      <p:sp>
        <p:nvSpPr>
          <p:cNvPr id="3" name="Content Placeholder 2">
            <a:extLst>
              <a:ext uri="{FF2B5EF4-FFF2-40B4-BE49-F238E27FC236}">
                <a16:creationId xmlns:a16="http://schemas.microsoft.com/office/drawing/2014/main" id="{9D741C82-7AE9-44FF-A1EC-1671D4653EB2}"/>
              </a:ext>
            </a:extLst>
          </p:cNvPr>
          <p:cNvSpPr>
            <a:spLocks noGrp="1"/>
          </p:cNvSpPr>
          <p:nvPr>
            <p:ph idx="1"/>
          </p:nvPr>
        </p:nvSpPr>
        <p:spPr/>
        <p:txBody>
          <a:bodyPr/>
          <a:lstStyle/>
          <a:p>
            <a:r>
              <a:rPr lang="en-US" dirty="0"/>
              <a:t>Distributed ledger technology (DLT) </a:t>
            </a:r>
          </a:p>
          <a:p>
            <a:r>
              <a:rPr lang="en-US" dirty="0"/>
              <a:t>Stores same data on  multiple computers, creating safe ledger</a:t>
            </a:r>
          </a:p>
          <a:p>
            <a:r>
              <a:rPr lang="en-US" dirty="0"/>
              <a:t>Increases the efficiency of record-keeping</a:t>
            </a:r>
          </a:p>
          <a:p>
            <a:r>
              <a:rPr lang="en-US" dirty="0"/>
              <a:t>Saves money</a:t>
            </a:r>
          </a:p>
          <a:p>
            <a:r>
              <a:rPr lang="en-US" dirty="0"/>
              <a:t>Streamlines supply chains </a:t>
            </a:r>
          </a:p>
          <a:p>
            <a:r>
              <a:rPr lang="en-US" dirty="0"/>
              <a:t>Disruptive ledger technology</a:t>
            </a:r>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9C1093BE-65A7-40CB-AABD-97B526B89AD2}"/>
              </a:ext>
            </a:extLst>
          </p:cNvPr>
          <p:cNvSpPr>
            <a:spLocks noGrp="1"/>
          </p:cNvSpPr>
          <p:nvPr>
            <p:ph type="dt" sz="half" idx="10"/>
          </p:nvPr>
        </p:nvSpPr>
        <p:spPr/>
        <p:txBody>
          <a:bodyPr/>
          <a:lstStyle/>
          <a:p>
            <a:pPr>
              <a:defRPr/>
            </a:pPr>
            <a:fld id="{F44640EA-70CC-4584-858A-0A31725C020F}" type="datetime1">
              <a:rPr lang="en-US" smtClean="0"/>
              <a:pPr>
                <a:defRPr/>
              </a:pPr>
              <a:t>3/1/2020</a:t>
            </a:fld>
            <a:endParaRPr lang="en-US" dirty="0"/>
          </a:p>
        </p:txBody>
      </p:sp>
      <p:sp>
        <p:nvSpPr>
          <p:cNvPr id="5" name="Footer Placeholder 4">
            <a:extLst>
              <a:ext uri="{FF2B5EF4-FFF2-40B4-BE49-F238E27FC236}">
                <a16:creationId xmlns:a16="http://schemas.microsoft.com/office/drawing/2014/main" id="{7F1B9B7E-D46D-41D8-A410-E9DE9A770682}"/>
              </a:ext>
            </a:extLst>
          </p:cNvPr>
          <p:cNvSpPr>
            <a:spLocks noGrp="1"/>
          </p:cNvSpPr>
          <p:nvPr>
            <p:ph type="ftr" sz="quarter" idx="11"/>
          </p:nvPr>
        </p:nvSpPr>
        <p:spPr/>
        <p:txBody>
          <a:bodyPr/>
          <a:lstStyle/>
          <a:p>
            <a:pPr>
              <a:defRPr/>
            </a:pPr>
            <a:r>
              <a:rPr lang="en-US" dirty="0"/>
              <a:t>© Copyright Wintergreen Research 2020 </a:t>
            </a:r>
          </a:p>
        </p:txBody>
      </p:sp>
      <p:sp>
        <p:nvSpPr>
          <p:cNvPr id="6" name="Slide Number Placeholder 5">
            <a:extLst>
              <a:ext uri="{FF2B5EF4-FFF2-40B4-BE49-F238E27FC236}">
                <a16:creationId xmlns:a16="http://schemas.microsoft.com/office/drawing/2014/main" id="{9FC88E30-86CA-454C-BB31-9920E59CF9DD}"/>
              </a:ext>
            </a:extLst>
          </p:cNvPr>
          <p:cNvSpPr>
            <a:spLocks noGrp="1"/>
          </p:cNvSpPr>
          <p:nvPr>
            <p:ph type="sldNum" sz="quarter" idx="12"/>
          </p:nvPr>
        </p:nvSpPr>
        <p:spPr/>
        <p:txBody>
          <a:bodyPr/>
          <a:lstStyle/>
          <a:p>
            <a:pPr>
              <a:defRPr/>
            </a:pPr>
            <a:fld id="{5D8536FB-0D65-4540-B5AE-09B1B476478C}" type="slidenum">
              <a:rPr lang="en-US" altLang="en-US" smtClean="0"/>
              <a:pPr>
                <a:defRPr/>
              </a:pPr>
              <a:t>3</a:t>
            </a:fld>
            <a:endParaRPr lang="en-US" altLang="en-US" dirty="0"/>
          </a:p>
        </p:txBody>
      </p:sp>
      <p:sp>
        <p:nvSpPr>
          <p:cNvPr id="7" name="Diagonal Stripe 6">
            <a:extLst>
              <a:ext uri="{FF2B5EF4-FFF2-40B4-BE49-F238E27FC236}">
                <a16:creationId xmlns:a16="http://schemas.microsoft.com/office/drawing/2014/main" id="{26AC078A-0774-447F-8D92-264D1266E5AE}"/>
              </a:ext>
            </a:extLst>
          </p:cNvPr>
          <p:cNvSpPr/>
          <p:nvPr/>
        </p:nvSpPr>
        <p:spPr>
          <a:xfrm>
            <a:off x="990600" y="4495800"/>
            <a:ext cx="5410200" cy="838200"/>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92894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6521B-9C7B-4BBA-B8C9-218D49F9A5CB}"/>
              </a:ext>
            </a:extLst>
          </p:cNvPr>
          <p:cNvSpPr>
            <a:spLocks noGrp="1"/>
          </p:cNvSpPr>
          <p:nvPr>
            <p:ph type="title"/>
          </p:nvPr>
        </p:nvSpPr>
        <p:spPr/>
        <p:txBody>
          <a:bodyPr/>
          <a:lstStyle/>
          <a:p>
            <a:r>
              <a:rPr lang="en-US" b="1" dirty="0"/>
              <a:t>Blockchain for Real-Time Election Audit Trail Creation</a:t>
            </a:r>
          </a:p>
        </p:txBody>
      </p:sp>
      <p:sp>
        <p:nvSpPr>
          <p:cNvPr id="4" name="Date Placeholder 3">
            <a:extLst>
              <a:ext uri="{FF2B5EF4-FFF2-40B4-BE49-F238E27FC236}">
                <a16:creationId xmlns:a16="http://schemas.microsoft.com/office/drawing/2014/main" id="{D4483F25-805A-446C-8E8F-D7440914589C}"/>
              </a:ext>
            </a:extLst>
          </p:cNvPr>
          <p:cNvSpPr>
            <a:spLocks noGrp="1"/>
          </p:cNvSpPr>
          <p:nvPr>
            <p:ph type="dt" sz="half" idx="10"/>
          </p:nvPr>
        </p:nvSpPr>
        <p:spPr/>
        <p:txBody>
          <a:bodyPr/>
          <a:lstStyle/>
          <a:p>
            <a:pPr>
              <a:defRPr/>
            </a:pPr>
            <a:fld id="{F44640EA-70CC-4584-858A-0A31725C020F}" type="datetime1">
              <a:rPr lang="en-US" smtClean="0"/>
              <a:pPr>
                <a:defRPr/>
              </a:pPr>
              <a:t>3/1/2020</a:t>
            </a:fld>
            <a:endParaRPr lang="en-US" dirty="0"/>
          </a:p>
        </p:txBody>
      </p:sp>
      <p:sp>
        <p:nvSpPr>
          <p:cNvPr id="5" name="Footer Placeholder 4">
            <a:extLst>
              <a:ext uri="{FF2B5EF4-FFF2-40B4-BE49-F238E27FC236}">
                <a16:creationId xmlns:a16="http://schemas.microsoft.com/office/drawing/2014/main" id="{AA129021-7911-4EAC-9962-900BB54537AC}"/>
              </a:ext>
            </a:extLst>
          </p:cNvPr>
          <p:cNvSpPr>
            <a:spLocks noGrp="1"/>
          </p:cNvSpPr>
          <p:nvPr>
            <p:ph type="ftr" sz="quarter" idx="11"/>
          </p:nvPr>
        </p:nvSpPr>
        <p:spPr/>
        <p:txBody>
          <a:bodyPr/>
          <a:lstStyle/>
          <a:p>
            <a:pPr>
              <a:defRPr/>
            </a:pPr>
            <a:r>
              <a:rPr lang="en-US" dirty="0"/>
              <a:t>© Copyright Wintergreen Research 2020 </a:t>
            </a:r>
          </a:p>
        </p:txBody>
      </p:sp>
      <p:sp>
        <p:nvSpPr>
          <p:cNvPr id="6" name="Slide Number Placeholder 5">
            <a:extLst>
              <a:ext uri="{FF2B5EF4-FFF2-40B4-BE49-F238E27FC236}">
                <a16:creationId xmlns:a16="http://schemas.microsoft.com/office/drawing/2014/main" id="{C1BC3290-C136-4F93-8FD3-BC14ABE1C544}"/>
              </a:ext>
            </a:extLst>
          </p:cNvPr>
          <p:cNvSpPr>
            <a:spLocks noGrp="1"/>
          </p:cNvSpPr>
          <p:nvPr>
            <p:ph type="sldNum" sz="quarter" idx="12"/>
          </p:nvPr>
        </p:nvSpPr>
        <p:spPr/>
        <p:txBody>
          <a:bodyPr/>
          <a:lstStyle/>
          <a:p>
            <a:pPr>
              <a:defRPr/>
            </a:pPr>
            <a:fld id="{5D8536FB-0D65-4540-B5AE-09B1B476478C}" type="slidenum">
              <a:rPr lang="en-US" altLang="en-US" smtClean="0"/>
              <a:pPr>
                <a:defRPr/>
              </a:pPr>
              <a:t>4</a:t>
            </a:fld>
            <a:endParaRPr lang="en-US" altLang="en-US" dirty="0"/>
          </a:p>
        </p:txBody>
      </p:sp>
      <p:sp>
        <p:nvSpPr>
          <p:cNvPr id="7" name="Content Placeholder 6">
            <a:extLst>
              <a:ext uri="{FF2B5EF4-FFF2-40B4-BE49-F238E27FC236}">
                <a16:creationId xmlns:a16="http://schemas.microsoft.com/office/drawing/2014/main" id="{B73287F7-DB26-4287-AD09-2A503021A052}"/>
              </a:ext>
            </a:extLst>
          </p:cNvPr>
          <p:cNvSpPr>
            <a:spLocks noGrp="1"/>
          </p:cNvSpPr>
          <p:nvPr>
            <p:ph idx="1"/>
          </p:nvPr>
        </p:nvSpPr>
        <p:spPr>
          <a:xfrm>
            <a:off x="457200" y="1371600"/>
            <a:ext cx="8229600" cy="4525963"/>
          </a:xfrm>
        </p:spPr>
        <p:txBody>
          <a:bodyPr/>
          <a:lstStyle/>
          <a:p>
            <a:r>
              <a:rPr lang="en-US" dirty="0"/>
              <a:t>Storage of each voter record of selections paramount</a:t>
            </a:r>
          </a:p>
          <a:p>
            <a:r>
              <a:rPr lang="en-US" dirty="0"/>
              <a:t>Statewide regulation of voting systems is the state of the art</a:t>
            </a:r>
          </a:p>
          <a:p>
            <a:r>
              <a:rPr lang="en-US" dirty="0"/>
              <a:t>Statewide regulation of voting systems is constitutional requirement</a:t>
            </a:r>
          </a:p>
          <a:p>
            <a:r>
              <a:rPr lang="en-US" dirty="0"/>
              <a:t>All voting systems collect voter selections</a:t>
            </a:r>
          </a:p>
          <a:p>
            <a:r>
              <a:rPr lang="en-US" dirty="0"/>
              <a:t>Audit trail depends on ability to save record of selections</a:t>
            </a:r>
          </a:p>
          <a:p>
            <a:r>
              <a:rPr lang="en-US" dirty="0"/>
              <a:t>Blockchain is an ideal technology that is:</a:t>
            </a:r>
          </a:p>
          <a:p>
            <a:r>
              <a:rPr lang="en-US" dirty="0"/>
              <a:t>     </a:t>
            </a:r>
            <a:r>
              <a:rPr lang="en-US" b="1" dirty="0"/>
              <a:t>Secure</a:t>
            </a:r>
          </a:p>
          <a:p>
            <a:r>
              <a:rPr lang="en-US" b="1" dirty="0"/>
              <a:t>     Affordable</a:t>
            </a:r>
          </a:p>
          <a:p>
            <a:r>
              <a:rPr lang="en-US" b="1" dirty="0"/>
              <a:t>     Digital</a:t>
            </a:r>
          </a:p>
          <a:p>
            <a:r>
              <a:rPr lang="en-US" b="1" dirty="0"/>
              <a:t>     Not necessarily connected to the Internet</a:t>
            </a:r>
          </a:p>
        </p:txBody>
      </p:sp>
    </p:spTree>
    <p:extLst>
      <p:ext uri="{BB962C8B-B14F-4D97-AF65-F5344CB8AC3E}">
        <p14:creationId xmlns:p14="http://schemas.microsoft.com/office/powerpoint/2010/main" val="1311427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853E9-3EB2-4DF7-87BD-3D1F777C13A1}"/>
              </a:ext>
            </a:extLst>
          </p:cNvPr>
          <p:cNvSpPr>
            <a:spLocks noGrp="1"/>
          </p:cNvSpPr>
          <p:nvPr>
            <p:ph type="title"/>
          </p:nvPr>
        </p:nvSpPr>
        <p:spPr/>
        <p:txBody>
          <a:bodyPr/>
          <a:lstStyle/>
          <a:p>
            <a:r>
              <a:rPr lang="en-US" b="1" dirty="0"/>
              <a:t>Digital Audit trail</a:t>
            </a:r>
          </a:p>
        </p:txBody>
      </p:sp>
      <p:sp>
        <p:nvSpPr>
          <p:cNvPr id="3" name="Content Placeholder 2">
            <a:extLst>
              <a:ext uri="{FF2B5EF4-FFF2-40B4-BE49-F238E27FC236}">
                <a16:creationId xmlns:a16="http://schemas.microsoft.com/office/drawing/2014/main" id="{0C3684B5-EC97-4A15-86FD-56CEA0FA9315}"/>
              </a:ext>
            </a:extLst>
          </p:cNvPr>
          <p:cNvSpPr>
            <a:spLocks noGrp="1"/>
          </p:cNvSpPr>
          <p:nvPr>
            <p:ph idx="1"/>
          </p:nvPr>
        </p:nvSpPr>
        <p:spPr>
          <a:xfrm>
            <a:off x="228600" y="1326356"/>
            <a:ext cx="8229600" cy="4548982"/>
          </a:xfrm>
        </p:spPr>
        <p:txBody>
          <a:bodyPr/>
          <a:lstStyle/>
          <a:p>
            <a:r>
              <a:rPr lang="en-US" dirty="0"/>
              <a:t>Even the local grocery store uses a digital audit trail to tally the day’s receipts because the paper trail is too onerous to decipher</a:t>
            </a:r>
          </a:p>
          <a:p>
            <a:r>
              <a:rPr lang="en-US" dirty="0"/>
              <a:t>The same is true of paper ballots, 100s of thousands of court cases document the difficulty in deciphering the outcome of  a close election by recounting paper ballots</a:t>
            </a:r>
          </a:p>
          <a:p>
            <a:r>
              <a:rPr lang="en-US" dirty="0"/>
              <a:t>Latest being Al Gore’s loss to George Bush, when it was later shown that Gore actually won- one year later</a:t>
            </a:r>
          </a:p>
        </p:txBody>
      </p:sp>
      <p:sp>
        <p:nvSpPr>
          <p:cNvPr id="4" name="Date Placeholder 3">
            <a:extLst>
              <a:ext uri="{FF2B5EF4-FFF2-40B4-BE49-F238E27FC236}">
                <a16:creationId xmlns:a16="http://schemas.microsoft.com/office/drawing/2014/main" id="{A740F340-0222-4650-9105-5CFE74A57445}"/>
              </a:ext>
            </a:extLst>
          </p:cNvPr>
          <p:cNvSpPr>
            <a:spLocks noGrp="1"/>
          </p:cNvSpPr>
          <p:nvPr>
            <p:ph type="dt" sz="half" idx="10"/>
          </p:nvPr>
        </p:nvSpPr>
        <p:spPr/>
        <p:txBody>
          <a:bodyPr/>
          <a:lstStyle/>
          <a:p>
            <a:pPr>
              <a:defRPr/>
            </a:pPr>
            <a:fld id="{F44640EA-70CC-4584-858A-0A31725C020F}" type="datetime1">
              <a:rPr lang="en-US" smtClean="0"/>
              <a:pPr>
                <a:defRPr/>
              </a:pPr>
              <a:t>3/1/2020</a:t>
            </a:fld>
            <a:endParaRPr lang="en-US" dirty="0"/>
          </a:p>
        </p:txBody>
      </p:sp>
      <p:sp>
        <p:nvSpPr>
          <p:cNvPr id="5" name="Footer Placeholder 4">
            <a:extLst>
              <a:ext uri="{FF2B5EF4-FFF2-40B4-BE49-F238E27FC236}">
                <a16:creationId xmlns:a16="http://schemas.microsoft.com/office/drawing/2014/main" id="{9FB24E29-F5BB-4289-9930-3BFF92D86576}"/>
              </a:ext>
            </a:extLst>
          </p:cNvPr>
          <p:cNvSpPr>
            <a:spLocks noGrp="1"/>
          </p:cNvSpPr>
          <p:nvPr>
            <p:ph type="ftr" sz="quarter" idx="11"/>
          </p:nvPr>
        </p:nvSpPr>
        <p:spPr/>
        <p:txBody>
          <a:bodyPr/>
          <a:lstStyle/>
          <a:p>
            <a:pPr>
              <a:defRPr/>
            </a:pPr>
            <a:r>
              <a:rPr lang="en-US" dirty="0"/>
              <a:t>© Copyright Wintergreen Research 2010 </a:t>
            </a:r>
          </a:p>
        </p:txBody>
      </p:sp>
      <p:sp>
        <p:nvSpPr>
          <p:cNvPr id="6" name="Slide Number Placeholder 5">
            <a:extLst>
              <a:ext uri="{FF2B5EF4-FFF2-40B4-BE49-F238E27FC236}">
                <a16:creationId xmlns:a16="http://schemas.microsoft.com/office/drawing/2014/main" id="{DB23E1BE-23A3-4B2A-AA13-5D7A792FC860}"/>
              </a:ext>
            </a:extLst>
          </p:cNvPr>
          <p:cNvSpPr>
            <a:spLocks noGrp="1"/>
          </p:cNvSpPr>
          <p:nvPr>
            <p:ph type="sldNum" sz="quarter" idx="12"/>
          </p:nvPr>
        </p:nvSpPr>
        <p:spPr/>
        <p:txBody>
          <a:bodyPr/>
          <a:lstStyle/>
          <a:p>
            <a:pPr>
              <a:defRPr/>
            </a:pPr>
            <a:fld id="{5D8536FB-0D65-4540-B5AE-09B1B476478C}" type="slidenum">
              <a:rPr lang="en-US" altLang="en-US" smtClean="0"/>
              <a:pPr>
                <a:defRPr/>
              </a:pPr>
              <a:t>5</a:t>
            </a:fld>
            <a:endParaRPr lang="en-US" altLang="en-US" dirty="0"/>
          </a:p>
        </p:txBody>
      </p:sp>
      <p:sp>
        <p:nvSpPr>
          <p:cNvPr id="7" name="Lightning Bolt 6">
            <a:extLst>
              <a:ext uri="{FF2B5EF4-FFF2-40B4-BE49-F238E27FC236}">
                <a16:creationId xmlns:a16="http://schemas.microsoft.com/office/drawing/2014/main" id="{86E3FFC0-1A70-44C7-B426-4C25FE5317A6}"/>
              </a:ext>
            </a:extLst>
          </p:cNvPr>
          <p:cNvSpPr/>
          <p:nvPr/>
        </p:nvSpPr>
        <p:spPr>
          <a:xfrm>
            <a:off x="1495425" y="4648200"/>
            <a:ext cx="6353175" cy="114300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70273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25DF6-04AC-424A-9F97-44F73EEF6A65}"/>
              </a:ext>
            </a:extLst>
          </p:cNvPr>
          <p:cNvSpPr>
            <a:spLocks noGrp="1"/>
          </p:cNvSpPr>
          <p:nvPr>
            <p:ph type="title"/>
          </p:nvPr>
        </p:nvSpPr>
        <p:spPr/>
        <p:txBody>
          <a:bodyPr/>
          <a:lstStyle/>
          <a:p>
            <a:r>
              <a:rPr lang="en-US" b="1" dirty="0"/>
              <a:t>Every Vote Selection Needs to Count</a:t>
            </a:r>
          </a:p>
        </p:txBody>
      </p:sp>
      <p:sp>
        <p:nvSpPr>
          <p:cNvPr id="4" name="Date Placeholder 3">
            <a:extLst>
              <a:ext uri="{FF2B5EF4-FFF2-40B4-BE49-F238E27FC236}">
                <a16:creationId xmlns:a16="http://schemas.microsoft.com/office/drawing/2014/main" id="{0421101C-36A7-438A-997D-78FD48D47415}"/>
              </a:ext>
            </a:extLst>
          </p:cNvPr>
          <p:cNvSpPr>
            <a:spLocks noGrp="1"/>
          </p:cNvSpPr>
          <p:nvPr>
            <p:ph type="dt" sz="half" idx="10"/>
          </p:nvPr>
        </p:nvSpPr>
        <p:spPr/>
        <p:txBody>
          <a:bodyPr/>
          <a:lstStyle/>
          <a:p>
            <a:pPr>
              <a:defRPr/>
            </a:pPr>
            <a:fld id="{F44640EA-70CC-4584-858A-0A31725C020F}" type="datetime1">
              <a:rPr lang="en-US" smtClean="0"/>
              <a:pPr>
                <a:defRPr/>
              </a:pPr>
              <a:t>3/1/2020</a:t>
            </a:fld>
            <a:endParaRPr lang="en-US" dirty="0"/>
          </a:p>
        </p:txBody>
      </p:sp>
      <p:sp>
        <p:nvSpPr>
          <p:cNvPr id="5" name="Footer Placeholder 4">
            <a:extLst>
              <a:ext uri="{FF2B5EF4-FFF2-40B4-BE49-F238E27FC236}">
                <a16:creationId xmlns:a16="http://schemas.microsoft.com/office/drawing/2014/main" id="{DFBC06E7-8251-493D-8FD5-8B9D2B1CED7F}"/>
              </a:ext>
            </a:extLst>
          </p:cNvPr>
          <p:cNvSpPr>
            <a:spLocks noGrp="1"/>
          </p:cNvSpPr>
          <p:nvPr>
            <p:ph type="ftr" sz="quarter" idx="11"/>
          </p:nvPr>
        </p:nvSpPr>
        <p:spPr/>
        <p:txBody>
          <a:bodyPr/>
          <a:lstStyle/>
          <a:p>
            <a:pPr>
              <a:defRPr/>
            </a:pPr>
            <a:r>
              <a:rPr lang="en-US" dirty="0"/>
              <a:t>© Copyright Wintergreen Research 2020 </a:t>
            </a:r>
          </a:p>
        </p:txBody>
      </p:sp>
      <p:sp>
        <p:nvSpPr>
          <p:cNvPr id="6" name="Slide Number Placeholder 5">
            <a:extLst>
              <a:ext uri="{FF2B5EF4-FFF2-40B4-BE49-F238E27FC236}">
                <a16:creationId xmlns:a16="http://schemas.microsoft.com/office/drawing/2014/main" id="{2AA31F26-6C88-42F6-AC0F-4A706771FE31}"/>
              </a:ext>
            </a:extLst>
          </p:cNvPr>
          <p:cNvSpPr>
            <a:spLocks noGrp="1"/>
          </p:cNvSpPr>
          <p:nvPr>
            <p:ph type="sldNum" sz="quarter" idx="12"/>
          </p:nvPr>
        </p:nvSpPr>
        <p:spPr/>
        <p:txBody>
          <a:bodyPr/>
          <a:lstStyle/>
          <a:p>
            <a:pPr>
              <a:defRPr/>
            </a:pPr>
            <a:fld id="{5D8536FB-0D65-4540-B5AE-09B1B476478C}" type="slidenum">
              <a:rPr lang="en-US" altLang="en-US" smtClean="0"/>
              <a:pPr>
                <a:defRPr/>
              </a:pPr>
              <a:t>6</a:t>
            </a:fld>
            <a:endParaRPr lang="en-US" altLang="en-US" dirty="0"/>
          </a:p>
        </p:txBody>
      </p:sp>
      <p:pic>
        <p:nvPicPr>
          <p:cNvPr id="1026" name="Picture 2" descr="Image result for election security images">
            <a:extLst>
              <a:ext uri="{FF2B5EF4-FFF2-40B4-BE49-F238E27FC236}">
                <a16:creationId xmlns:a16="http://schemas.microsoft.com/office/drawing/2014/main" id="{3863D6BA-D973-4C71-90CB-C49843F6FD7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54191"/>
            <a:ext cx="8229600" cy="4017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993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C4CCA-4767-4174-B6C2-D6776172F21E}"/>
              </a:ext>
            </a:extLst>
          </p:cNvPr>
          <p:cNvSpPr>
            <a:spLocks noGrp="1"/>
          </p:cNvSpPr>
          <p:nvPr>
            <p:ph type="title"/>
          </p:nvPr>
        </p:nvSpPr>
        <p:spPr/>
        <p:txBody>
          <a:bodyPr/>
          <a:lstStyle/>
          <a:p>
            <a:r>
              <a:rPr lang="en-US" b="1" dirty="0"/>
              <a:t>Blockchain Not Connected to Internet</a:t>
            </a:r>
          </a:p>
        </p:txBody>
      </p:sp>
      <p:sp>
        <p:nvSpPr>
          <p:cNvPr id="3" name="Content Placeholder 2">
            <a:extLst>
              <a:ext uri="{FF2B5EF4-FFF2-40B4-BE49-F238E27FC236}">
                <a16:creationId xmlns:a16="http://schemas.microsoft.com/office/drawing/2014/main" id="{126F74E1-B9C4-44CB-A54C-DD93965EF345}"/>
              </a:ext>
            </a:extLst>
          </p:cNvPr>
          <p:cNvSpPr>
            <a:spLocks noGrp="1"/>
          </p:cNvSpPr>
          <p:nvPr>
            <p:ph idx="1"/>
          </p:nvPr>
        </p:nvSpPr>
        <p:spPr>
          <a:xfrm>
            <a:off x="447675" y="1446213"/>
            <a:ext cx="8229600" cy="4525963"/>
          </a:xfrm>
        </p:spPr>
        <p:txBody>
          <a:bodyPr/>
          <a:lstStyle/>
          <a:p>
            <a:r>
              <a:rPr lang="en-US" dirty="0"/>
              <a:t>Secure servers not connected to Internet</a:t>
            </a:r>
          </a:p>
          <a:p>
            <a:r>
              <a:rPr lang="en-US" dirty="0"/>
              <a:t>Any military lab achieves digital security with servers not connected to the Internet</a:t>
            </a:r>
          </a:p>
          <a:p>
            <a:r>
              <a:rPr lang="en-US" dirty="0"/>
              <a:t>Close election is the measure of an accurate vote count</a:t>
            </a:r>
          </a:p>
          <a:p>
            <a:r>
              <a:rPr lang="en-US" dirty="0"/>
              <a:t>Voters often spoil ballot with overvotes or excess marks</a:t>
            </a:r>
          </a:p>
          <a:p>
            <a:r>
              <a:rPr lang="en-US" dirty="0"/>
              <a:t>Paper ballots vulnerable to fraud with marks that spoil the ballot</a:t>
            </a:r>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297270D4-F891-4176-8492-5A08E67A63E2}"/>
              </a:ext>
            </a:extLst>
          </p:cNvPr>
          <p:cNvSpPr>
            <a:spLocks noGrp="1"/>
          </p:cNvSpPr>
          <p:nvPr>
            <p:ph type="dt" sz="half" idx="10"/>
          </p:nvPr>
        </p:nvSpPr>
        <p:spPr/>
        <p:txBody>
          <a:bodyPr/>
          <a:lstStyle/>
          <a:p>
            <a:pPr>
              <a:defRPr/>
            </a:pPr>
            <a:fld id="{F44640EA-70CC-4584-858A-0A31725C020F}" type="datetime1">
              <a:rPr lang="en-US" smtClean="0"/>
              <a:pPr>
                <a:defRPr/>
              </a:pPr>
              <a:t>3/1/2020</a:t>
            </a:fld>
            <a:endParaRPr lang="en-US" dirty="0"/>
          </a:p>
        </p:txBody>
      </p:sp>
      <p:sp>
        <p:nvSpPr>
          <p:cNvPr id="5" name="Footer Placeholder 4">
            <a:extLst>
              <a:ext uri="{FF2B5EF4-FFF2-40B4-BE49-F238E27FC236}">
                <a16:creationId xmlns:a16="http://schemas.microsoft.com/office/drawing/2014/main" id="{DA6E126F-FA85-4AC8-A28C-F2B2683E37E9}"/>
              </a:ext>
            </a:extLst>
          </p:cNvPr>
          <p:cNvSpPr>
            <a:spLocks noGrp="1"/>
          </p:cNvSpPr>
          <p:nvPr>
            <p:ph type="ftr" sz="quarter" idx="11"/>
          </p:nvPr>
        </p:nvSpPr>
        <p:spPr/>
        <p:txBody>
          <a:bodyPr/>
          <a:lstStyle/>
          <a:p>
            <a:pPr>
              <a:defRPr/>
            </a:pPr>
            <a:r>
              <a:rPr lang="en-US" dirty="0"/>
              <a:t>© Copyright Wintergreen Research 2020 </a:t>
            </a:r>
          </a:p>
        </p:txBody>
      </p:sp>
      <p:sp>
        <p:nvSpPr>
          <p:cNvPr id="6" name="Slide Number Placeholder 5">
            <a:extLst>
              <a:ext uri="{FF2B5EF4-FFF2-40B4-BE49-F238E27FC236}">
                <a16:creationId xmlns:a16="http://schemas.microsoft.com/office/drawing/2014/main" id="{47C87C04-402D-4E51-8991-7B2FD6E74CDF}"/>
              </a:ext>
            </a:extLst>
          </p:cNvPr>
          <p:cNvSpPr>
            <a:spLocks noGrp="1"/>
          </p:cNvSpPr>
          <p:nvPr>
            <p:ph type="sldNum" sz="quarter" idx="12"/>
          </p:nvPr>
        </p:nvSpPr>
        <p:spPr/>
        <p:txBody>
          <a:bodyPr/>
          <a:lstStyle/>
          <a:p>
            <a:pPr>
              <a:defRPr/>
            </a:pPr>
            <a:fld id="{5D8536FB-0D65-4540-B5AE-09B1B476478C}" type="slidenum">
              <a:rPr lang="en-US" altLang="en-US" smtClean="0"/>
              <a:pPr>
                <a:defRPr/>
              </a:pPr>
              <a:t>7</a:t>
            </a:fld>
            <a:endParaRPr lang="en-US" altLang="en-US" dirty="0"/>
          </a:p>
        </p:txBody>
      </p:sp>
      <p:sp>
        <p:nvSpPr>
          <p:cNvPr id="7" name="Flowchart: Decision 6">
            <a:extLst>
              <a:ext uri="{FF2B5EF4-FFF2-40B4-BE49-F238E27FC236}">
                <a16:creationId xmlns:a16="http://schemas.microsoft.com/office/drawing/2014/main" id="{C2654FCD-1765-4767-B69D-A47DF3FCFBCE}"/>
              </a:ext>
            </a:extLst>
          </p:cNvPr>
          <p:cNvSpPr/>
          <p:nvPr/>
        </p:nvSpPr>
        <p:spPr>
          <a:xfrm>
            <a:off x="1981200" y="4648200"/>
            <a:ext cx="5105400" cy="12192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7500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1C198-B50F-4022-9D92-31873A86120D}"/>
              </a:ext>
            </a:extLst>
          </p:cNvPr>
          <p:cNvSpPr>
            <a:spLocks noGrp="1"/>
          </p:cNvSpPr>
          <p:nvPr>
            <p:ph type="title"/>
          </p:nvPr>
        </p:nvSpPr>
        <p:spPr/>
        <p:txBody>
          <a:bodyPr/>
          <a:lstStyle/>
          <a:p>
            <a:r>
              <a:rPr lang="en-US" b="1" dirty="0"/>
              <a:t>Voting System Configuration and Issues</a:t>
            </a:r>
          </a:p>
        </p:txBody>
      </p:sp>
      <p:sp>
        <p:nvSpPr>
          <p:cNvPr id="3" name="Content Placeholder 2">
            <a:extLst>
              <a:ext uri="{FF2B5EF4-FFF2-40B4-BE49-F238E27FC236}">
                <a16:creationId xmlns:a16="http://schemas.microsoft.com/office/drawing/2014/main" id="{88E7EFB9-0180-4FF7-BDB0-55C5406303D8}"/>
              </a:ext>
            </a:extLst>
          </p:cNvPr>
          <p:cNvSpPr>
            <a:spLocks noGrp="1"/>
          </p:cNvSpPr>
          <p:nvPr>
            <p:ph idx="1"/>
          </p:nvPr>
        </p:nvSpPr>
        <p:spPr>
          <a:xfrm>
            <a:off x="381000" y="1295400"/>
            <a:ext cx="8229600" cy="4525963"/>
          </a:xfrm>
        </p:spPr>
        <p:txBody>
          <a:bodyPr/>
          <a:lstStyle/>
          <a:p>
            <a:r>
              <a:rPr lang="en-US" b="1" dirty="0"/>
              <a:t>Voting System Configuration (Direct Recording Electronics)</a:t>
            </a:r>
          </a:p>
          <a:p>
            <a:r>
              <a:rPr lang="en-US" dirty="0"/>
              <a:t>DREs use a touchscreen, dial or push button to directly record votes into the computer memory</a:t>
            </a:r>
          </a:p>
          <a:p>
            <a:r>
              <a:rPr lang="en-US" dirty="0"/>
              <a:t>DREs generally contain a Voter Verified Paper Audit Trail</a:t>
            </a:r>
          </a:p>
          <a:p>
            <a:r>
              <a:rPr lang="en-US" dirty="0"/>
              <a:t>Standards proposed for blockchain relate to the following:</a:t>
            </a:r>
          </a:p>
          <a:p>
            <a:r>
              <a:rPr lang="en-US" dirty="0"/>
              <a:t>Protection of the BIOS</a:t>
            </a:r>
          </a:p>
          <a:p>
            <a:r>
              <a:rPr lang="en-US" dirty="0"/>
              <a:t>Rigorous pre-election test procedures</a:t>
            </a:r>
          </a:p>
          <a:p>
            <a:r>
              <a:rPr lang="en-US" dirty="0"/>
              <a:t>Protections against overvoting</a:t>
            </a:r>
          </a:p>
          <a:p>
            <a:r>
              <a:rPr lang="en-US" dirty="0"/>
              <a:t>Protection of secrecy of the ballot selections</a:t>
            </a:r>
          </a:p>
          <a:p>
            <a:r>
              <a:rPr lang="en-US" b="1" dirty="0"/>
              <a:t>Voting System Issues Addressed by Standards</a:t>
            </a:r>
          </a:p>
          <a:p>
            <a:r>
              <a:rPr lang="en-US" dirty="0"/>
              <a:t>Security, functionality, privacy, usability, and accessibility</a:t>
            </a:r>
          </a:p>
          <a:p>
            <a:endParaRPr lang="en-US" dirty="0"/>
          </a:p>
          <a:p>
            <a:endParaRPr lang="en-US" dirty="0"/>
          </a:p>
        </p:txBody>
      </p:sp>
      <p:sp>
        <p:nvSpPr>
          <p:cNvPr id="4" name="Date Placeholder 3">
            <a:extLst>
              <a:ext uri="{FF2B5EF4-FFF2-40B4-BE49-F238E27FC236}">
                <a16:creationId xmlns:a16="http://schemas.microsoft.com/office/drawing/2014/main" id="{64E074E8-872F-4479-80C5-84DE47BB3CBF}"/>
              </a:ext>
            </a:extLst>
          </p:cNvPr>
          <p:cNvSpPr>
            <a:spLocks noGrp="1"/>
          </p:cNvSpPr>
          <p:nvPr>
            <p:ph type="dt" sz="half" idx="10"/>
          </p:nvPr>
        </p:nvSpPr>
        <p:spPr/>
        <p:txBody>
          <a:bodyPr/>
          <a:lstStyle/>
          <a:p>
            <a:pPr>
              <a:defRPr/>
            </a:pPr>
            <a:fld id="{F44640EA-70CC-4584-858A-0A31725C020F}" type="datetime1">
              <a:rPr lang="en-US" smtClean="0"/>
              <a:pPr>
                <a:defRPr/>
              </a:pPr>
              <a:t>3/1/2020</a:t>
            </a:fld>
            <a:endParaRPr lang="en-US" dirty="0"/>
          </a:p>
        </p:txBody>
      </p:sp>
      <p:sp>
        <p:nvSpPr>
          <p:cNvPr id="5" name="Footer Placeholder 4">
            <a:extLst>
              <a:ext uri="{FF2B5EF4-FFF2-40B4-BE49-F238E27FC236}">
                <a16:creationId xmlns:a16="http://schemas.microsoft.com/office/drawing/2014/main" id="{5D7A3911-5510-43B2-A82E-84DDAB60074A}"/>
              </a:ext>
            </a:extLst>
          </p:cNvPr>
          <p:cNvSpPr>
            <a:spLocks noGrp="1"/>
          </p:cNvSpPr>
          <p:nvPr>
            <p:ph type="ftr" sz="quarter" idx="11"/>
          </p:nvPr>
        </p:nvSpPr>
        <p:spPr/>
        <p:txBody>
          <a:bodyPr/>
          <a:lstStyle/>
          <a:p>
            <a:pPr>
              <a:defRPr/>
            </a:pPr>
            <a:r>
              <a:rPr lang="en-US" dirty="0"/>
              <a:t>© Copyright Wintergreen Research 2020 </a:t>
            </a:r>
          </a:p>
        </p:txBody>
      </p:sp>
      <p:sp>
        <p:nvSpPr>
          <p:cNvPr id="6" name="Slide Number Placeholder 5">
            <a:extLst>
              <a:ext uri="{FF2B5EF4-FFF2-40B4-BE49-F238E27FC236}">
                <a16:creationId xmlns:a16="http://schemas.microsoft.com/office/drawing/2014/main" id="{8CDEC7A3-97BE-42A8-BBCD-06CFAC717925}"/>
              </a:ext>
            </a:extLst>
          </p:cNvPr>
          <p:cNvSpPr>
            <a:spLocks noGrp="1"/>
          </p:cNvSpPr>
          <p:nvPr>
            <p:ph type="sldNum" sz="quarter" idx="12"/>
          </p:nvPr>
        </p:nvSpPr>
        <p:spPr/>
        <p:txBody>
          <a:bodyPr/>
          <a:lstStyle/>
          <a:p>
            <a:pPr>
              <a:defRPr/>
            </a:pPr>
            <a:fld id="{5D8536FB-0D65-4540-B5AE-09B1B476478C}" type="slidenum">
              <a:rPr lang="en-US" altLang="en-US" smtClean="0"/>
              <a:pPr>
                <a:defRPr/>
              </a:pPr>
              <a:t>8</a:t>
            </a:fld>
            <a:endParaRPr lang="en-US" altLang="en-US" dirty="0"/>
          </a:p>
        </p:txBody>
      </p:sp>
    </p:spTree>
    <p:extLst>
      <p:ext uri="{BB962C8B-B14F-4D97-AF65-F5344CB8AC3E}">
        <p14:creationId xmlns:p14="http://schemas.microsoft.com/office/powerpoint/2010/main" val="3070491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D22B0-06AE-495D-A1F5-484EA9A8ED9C}"/>
              </a:ext>
            </a:extLst>
          </p:cNvPr>
          <p:cNvSpPr>
            <a:spLocks noGrp="1"/>
          </p:cNvSpPr>
          <p:nvPr>
            <p:ph type="title"/>
          </p:nvPr>
        </p:nvSpPr>
        <p:spPr/>
        <p:txBody>
          <a:bodyPr/>
          <a:lstStyle/>
          <a:p>
            <a:r>
              <a:rPr lang="en-US" b="1" dirty="0"/>
              <a:t>Vote Tallying System Requirements</a:t>
            </a:r>
          </a:p>
        </p:txBody>
      </p:sp>
      <p:sp>
        <p:nvSpPr>
          <p:cNvPr id="3" name="Content Placeholder 2">
            <a:extLst>
              <a:ext uri="{FF2B5EF4-FFF2-40B4-BE49-F238E27FC236}">
                <a16:creationId xmlns:a16="http://schemas.microsoft.com/office/drawing/2014/main" id="{4BC371E0-3816-44D4-A025-98AFE1AE5C06}"/>
              </a:ext>
            </a:extLst>
          </p:cNvPr>
          <p:cNvSpPr>
            <a:spLocks noGrp="1"/>
          </p:cNvSpPr>
          <p:nvPr>
            <p:ph idx="1"/>
          </p:nvPr>
        </p:nvSpPr>
        <p:spPr>
          <a:xfrm>
            <a:off x="447675" y="1417638"/>
            <a:ext cx="8229600" cy="4525963"/>
          </a:xfrm>
        </p:spPr>
        <p:txBody>
          <a:bodyPr/>
          <a:lstStyle/>
          <a:p>
            <a:r>
              <a:rPr lang="en-US" dirty="0"/>
              <a:t>Registering and recording vote selections correctly</a:t>
            </a:r>
          </a:p>
          <a:p>
            <a:r>
              <a:rPr lang="en-US" dirty="0"/>
              <a:t>Permitting the voter to vote for any person, office or measure for which he or she has the right to vote.</a:t>
            </a:r>
          </a:p>
          <a:p>
            <a:r>
              <a:rPr lang="en-US" dirty="0"/>
              <a:t>Permitting a voter to review his or her votes before casting them, and providing the opportunity to change or correct the ballot before it is cast and counted.</a:t>
            </a:r>
          </a:p>
          <a:p>
            <a:r>
              <a:rPr lang="en-US" dirty="0"/>
              <a:t>Notifying a voter if he or she has cast too many votes for a particular candidate or issue (overvoted) or neglected to vote for a particular candidate or issue (undervoted).</a:t>
            </a:r>
          </a:p>
          <a:p>
            <a:r>
              <a:rPr lang="en-US" dirty="0"/>
              <a:t>Providing a method for voters to “write-in” a candidate of their choice.</a:t>
            </a:r>
          </a:p>
          <a:p>
            <a:r>
              <a:rPr lang="en-US" dirty="0"/>
              <a:t>Accumulating total ballots cast.</a:t>
            </a:r>
          </a:p>
        </p:txBody>
      </p:sp>
      <p:sp>
        <p:nvSpPr>
          <p:cNvPr id="4" name="Date Placeholder 3">
            <a:extLst>
              <a:ext uri="{FF2B5EF4-FFF2-40B4-BE49-F238E27FC236}">
                <a16:creationId xmlns:a16="http://schemas.microsoft.com/office/drawing/2014/main" id="{1BBD480A-CE1F-4782-96C8-7CF8D5473483}"/>
              </a:ext>
            </a:extLst>
          </p:cNvPr>
          <p:cNvSpPr>
            <a:spLocks noGrp="1"/>
          </p:cNvSpPr>
          <p:nvPr>
            <p:ph type="dt" sz="half" idx="10"/>
          </p:nvPr>
        </p:nvSpPr>
        <p:spPr/>
        <p:txBody>
          <a:bodyPr/>
          <a:lstStyle/>
          <a:p>
            <a:pPr>
              <a:defRPr/>
            </a:pPr>
            <a:fld id="{F44640EA-70CC-4584-858A-0A31725C020F}" type="datetime1">
              <a:rPr lang="en-US" smtClean="0"/>
              <a:pPr>
                <a:defRPr/>
              </a:pPr>
              <a:t>3/1/2020</a:t>
            </a:fld>
            <a:endParaRPr lang="en-US" dirty="0"/>
          </a:p>
        </p:txBody>
      </p:sp>
      <p:sp>
        <p:nvSpPr>
          <p:cNvPr id="5" name="Footer Placeholder 4">
            <a:extLst>
              <a:ext uri="{FF2B5EF4-FFF2-40B4-BE49-F238E27FC236}">
                <a16:creationId xmlns:a16="http://schemas.microsoft.com/office/drawing/2014/main" id="{C5314D71-B1F2-4799-A504-1376CC3B9FF7}"/>
              </a:ext>
            </a:extLst>
          </p:cNvPr>
          <p:cNvSpPr>
            <a:spLocks noGrp="1"/>
          </p:cNvSpPr>
          <p:nvPr>
            <p:ph type="ftr" sz="quarter" idx="11"/>
          </p:nvPr>
        </p:nvSpPr>
        <p:spPr/>
        <p:txBody>
          <a:bodyPr/>
          <a:lstStyle/>
          <a:p>
            <a:pPr>
              <a:defRPr/>
            </a:pPr>
            <a:r>
              <a:rPr lang="en-US" dirty="0"/>
              <a:t>© Copyright Wintergreen Research 2010 </a:t>
            </a:r>
          </a:p>
        </p:txBody>
      </p:sp>
      <p:sp>
        <p:nvSpPr>
          <p:cNvPr id="6" name="Slide Number Placeholder 5">
            <a:extLst>
              <a:ext uri="{FF2B5EF4-FFF2-40B4-BE49-F238E27FC236}">
                <a16:creationId xmlns:a16="http://schemas.microsoft.com/office/drawing/2014/main" id="{19961B09-BD53-41E5-A09F-4E8F3FAC5ADE}"/>
              </a:ext>
            </a:extLst>
          </p:cNvPr>
          <p:cNvSpPr>
            <a:spLocks noGrp="1"/>
          </p:cNvSpPr>
          <p:nvPr>
            <p:ph type="sldNum" sz="quarter" idx="12"/>
          </p:nvPr>
        </p:nvSpPr>
        <p:spPr/>
        <p:txBody>
          <a:bodyPr/>
          <a:lstStyle/>
          <a:p>
            <a:pPr>
              <a:defRPr/>
            </a:pPr>
            <a:fld id="{5D8536FB-0D65-4540-B5AE-09B1B476478C}" type="slidenum">
              <a:rPr lang="en-US" altLang="en-US" smtClean="0"/>
              <a:pPr>
                <a:defRPr/>
              </a:pPr>
              <a:t>9</a:t>
            </a:fld>
            <a:endParaRPr lang="en-US" altLang="en-US" dirty="0"/>
          </a:p>
        </p:txBody>
      </p:sp>
    </p:spTree>
    <p:extLst>
      <p:ext uri="{BB962C8B-B14F-4D97-AF65-F5344CB8AC3E}">
        <p14:creationId xmlns:p14="http://schemas.microsoft.com/office/powerpoint/2010/main" val="3587181233"/>
      </p:ext>
    </p:extLst>
  </p:cSld>
  <p:clrMapOvr>
    <a:masterClrMapping/>
  </p:clrMapOvr>
</p:sld>
</file>

<file path=ppt/theme/theme1.xml><?xml version="1.0" encoding="utf-8"?>
<a:theme xmlns:a="http://schemas.openxmlformats.org/drawingml/2006/main" name="WG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8676</TotalTime>
  <Words>1690</Words>
  <Application>Microsoft Office PowerPoint</Application>
  <PresentationFormat>On-screen Show (4:3)</PresentationFormat>
  <Paragraphs>241</Paragraphs>
  <Slides>23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Cambria</vt:lpstr>
      <vt:lpstr>Tahoma</vt:lpstr>
      <vt:lpstr>Wingdings</vt:lpstr>
      <vt:lpstr>WGR Template</vt:lpstr>
      <vt:lpstr>Standards for Blockchain Election Security and Voting Machine Results Auditability :</vt:lpstr>
      <vt:lpstr>Blockchain for Election Security</vt:lpstr>
      <vt:lpstr>Blockchain Definition:  DLT</vt:lpstr>
      <vt:lpstr>Blockchain for Real-Time Election Audit Trail Creation</vt:lpstr>
      <vt:lpstr>Digital Audit trail</vt:lpstr>
      <vt:lpstr>Every Vote Selection Needs to Count</vt:lpstr>
      <vt:lpstr>Blockchain Not Connected to Internet</vt:lpstr>
      <vt:lpstr>Voting System Configuration and Issues</vt:lpstr>
      <vt:lpstr>Vote Tallying System Requirements</vt:lpstr>
      <vt:lpstr>Achieving Blockchain Technology in the Polling Place and Beyond</vt:lpstr>
      <vt:lpstr>Fabric Hardware Architecture for Blockchain Independent Interconnected Servers</vt:lpstr>
      <vt:lpstr>NIST Election Results Common Data Format Specification by John Wack </vt:lpstr>
      <vt:lpstr>Blockchain Accepted in Supply Chain Useful for voting:   </vt:lpstr>
      <vt:lpstr>IBM Blockchain</vt:lpstr>
      <vt:lpstr>IBM Spectrum Scale</vt:lpstr>
      <vt:lpstr>IBM Blockchain Capabilities</vt:lpstr>
      <vt:lpstr>Blockchain Manages Election Results</vt:lpstr>
      <vt:lpstr>WinterGreen Research Has a Study:</vt:lpstr>
      <vt:lpstr>WinterGreen Research</vt:lpstr>
      <vt:lpstr>WinterGreen Research, Inc.</vt:lpstr>
      <vt:lpstr>WGR Worldwide Market Presence</vt:lpstr>
      <vt:lpstr>WinterGreen Research</vt:lpstr>
      <vt:lpstr>WinterGreen Research, Inc.  35 Distributors Worldwide including Research and Markets and Global Information GII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Dot Alexander</dc:creator>
  <cp:lastModifiedBy>User</cp:lastModifiedBy>
  <cp:revision>438</cp:revision>
  <cp:lastPrinted>2019-09-12T18:31:12Z</cp:lastPrinted>
  <dcterms:created xsi:type="dcterms:W3CDTF">2010-01-28T15:48:32Z</dcterms:created>
  <dcterms:modified xsi:type="dcterms:W3CDTF">2020-03-01T16:57:57Z</dcterms:modified>
</cp:coreProperties>
</file>